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 птицы есть гнездо, у зверя есть нора»: тема дома в литературе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раскрывают дом как защиту, тепло и опору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природе и в слове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сопоставляет жилища животных и показывает, что даже короткая фраза может выражать важную мысль о доме, безопасности и заботе о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«гнездо» в тексте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— это не только жилище из веток и травы, но и знак заботы о птенцах. Оно связано с теплом, ожиданием и началом новой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образе гнездо подчёркивает хрупкость и беззащитность птенцов. Поэтому оно вызывает чувство нежности и естественной необходимости охранять потомство.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делает картину природы близкой и понятной читателю. Через него тема дома получает тёплое, живое и семейное звучание.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«нора» в тексте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Подземное убежище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показывает скрытый дом зверя, расположенный под землёй. Такое жилище защищает от холода, жары и врагов, сохраняя животному спокойствие и безопасность.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укрытием и тишиной. Нора воспринимается как место, где можно переждать опасность и спокойно растить детёнышей.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подчёркивает близость зверя к земле и природной среде. Благодаря этому образ норы кажется естественным и прочным, как часть самого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разные жилища выполняют одну общую задачу — сохраняют жизнь.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гнезда и норы в литературном тексте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различаются по виду и месту, но сходны по функции: они дают укрытие, безопасность и условия для продолжения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текст «У птицы есть гнездо, у зверя есть нора»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как образ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тексте связана с лёгкостью, движением и высотой. Её образ делает картину природы более живой и показывает, что у каждого существа своё пространство.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птицы и зверя в художественном тексте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 как образ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Зверь, напротив, связан с землёй, тишиной и защитой. Такой образ помогает увидеть спокойную сторону природы и подчёркивает ценность надёжного жилища.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замечает, что разные живые существа живут по-разному, но каждому нужен свой дом.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 зверь получают свои жилища — гнездо и нору, и это показывает общую потребность в защите и тепле.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оказывается необходим для жизни, потомства и безопасности, поэтому текст звучит просто и очень важно.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повторяются не случайно: они создают единое поле смысла, где природа и жизнь связаны через заботу.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сильнее всего связаны с темой дома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центры — дом и защита; остальные образы раскрывают их через примеры из мира животных.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текста «У птицы есть гнездо, у зверя есть нора»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литературный текст создаёт настроение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возникает благодаря простым словам и понятным природным образам. В тексте нет конфликта, зато есть ощущение порядка и естественной заботы.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смыслов о доме, укрытии и жизни делает текст мягким и тёплым. Читатель воспринимает его как доброжелательное размышление о мире.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особенно важно для школьников: текст легко читать, обсуждать и запоминать. Он не только сообщает мысль, но и вызывает доверие.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птицы и зверя помогает увидеть разнообразие природы без резких противопоставлений. Оба образа соединяются общей идеей нужного и надёжного жилья.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текста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небольшом литературном тексте о жилищах животных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гнезда в тексте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как начало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в тексте сразу вызывает образ тихого, защищённого мира, где птенцы ещё только начинают жить. Оно хранит тепло и покой, а рядом чувствуется забота взрослых птиц. Так природная картина становится знаком нежности и родного дома.
</a:t>
            </a:r>
            <a:endParaRPr lang="en-US" sz="1053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как знак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важен не только сам по себе, но и тем, что показывает связь между жилищем и потомством. Гнездо напоминает о хрупкости жизни и необходимости её беречь. Поэтому читатель видит в нём не просто предмет, а символ семейной защиты.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предметные слова и слова-ценности вместе раскрывают тему дома и безопасности.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их роль в тексте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не только места жизни, но и важные смыслы: заботу, тепло, безопасность. Именно они делают тему дома глубокой и понятной.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текст для анализа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— гнездо и нора — показывают общий смысл дома как места защиты и покоя. Сравнение делает текст близким школьникам.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анализируемого текста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жилища помогают увидеть, что потребность в безопасности одинакова у животных и человека.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надёжность связана не с внешним видом, а с пользой для жизни. Особенно важны те признаки, которые защищают слабых и сохраняют тепло.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жилище надёжным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жилища — защита и забота о детёнышах; остальные признаки поддерживают эту основную функцию.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содержанию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498" y="1986438"/>
            <a:ext cx="3423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выразительные средства помогают понять текст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птицы и зверя помогает увидеть, что у разных существ есть свои дома, но их назначение одинаково: хранить жизнь, защищать и создавать условия для роста потомства.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доме, защите и тепле повторяются не случайно. Они собирают смысл текста в одно целое и делают главную мысль более заметной и легко запоминающейся.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предложения не отвлекают от смысла. Благодаря этому читатель быстро понимает, как через обычные природные образы раскрывается важная мысль о ценности дома.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общий дом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поле, земля и воздух в тексте воспринимаются как большое пространство, где каждому живому существу нужно своё место. Именно поэтому образ природы кажется не случайным фоном, а частью общей картины жизни.
</a:t>
            </a:r>
            <a:endParaRPr lang="en-US" sz="903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в ветвях и нора в земле показывают, что дом может быть разным по виду, но одинаковым по смыслу. Он соединяет живое существо с природой, даёт ему укрытие и помогает сохранить потомство.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текста на уроке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перейти от чтения к выводу о теме и главной мысли.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детского чтения особенно узнаваемы образы, связанные с лесом и землёй. Они легко соотносятся с реальными наблюдениями за природой.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жилища животных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чаще опирается на привычные природные картины, потому что они быстро вызывают понятные детям представления о доме и защите.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примерам в теме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текст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замечать, что каждое живое существо связано со своим местом жизни, а дом нужен не для красоты, а для сохранения жизни и спокойствия.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забота о потомстве начинается с укрытия, тепла и безопасности, поэтому жилище становится важной частью природного порядка.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понимает, что уважение к чужому дому — это уважение к жизни другого существа, а значит, и к самой природе вокруг нас.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ещё и напоминание: простые слова в литературе могут выражать большие ценности — защиту, заботу и ответственность.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тексте и в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и нора помогают увидеть главную ценность — место, где есть защита, тепло и забота. Литература показывает: дом важен для каждого живого существа.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2026-05-17T18:30:58Z</dcterms:created>
  <dcterms:modified xsi:type="dcterms:W3CDTF">2026-05-17T18:30:58Z</dcterms:modified>
</cp:coreProperties>
</file>