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клетки: вещества, энергия и жизнь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клетке жизнь начинается с обмена веществ и энергии.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49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клетки: как это работает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клетки — это получение не только пищи, но и веществ, из которых строится клетка, а также энергии для ее работы. У растений и животных эти пути различаются, но результат один: клетка получает все необходимое для 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49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клетке питание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работа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непрерывно расходует энергию на движение, деление и поддержание внутреннего порядка. Даже в спокойном состоянии ей нужно работать, а значит — постоянно получать новые ресурсы.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построения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питательных веществ клетка строит мембраны, белки и другие важные молекулы. Без такого материала невозможно расти, восстанавливаться после повреждений и образовывать новые клетки.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432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432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нужна для всех химических реакций, переноса веществ и сокращения клеточных структур. Основная ее форма — АТФ, которая быстро используется в нужный момент.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43287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343287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питание прекращается, запасы быстро истощаются, а жизненные процессы замедляются. В итоге клетка теряет способность сохранять свою структуру и выполнять функции.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49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 питания клетки
</a:t>
            </a:r>
            <a:endParaRPr lang="en-US" sz="2388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вещества проходят через клетку и дают ей энергию и строительный материал.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49" dirty="0"/>
          </a:p>
        </p:txBody>
      </p:sp>
      <p:sp>
        <p:nvSpPr>
          <p:cNvPr id="10" name="Text 1"/>
          <p:cNvSpPr txBox="1"/>
          <p:nvPr/>
        </p:nvSpPr>
        <p:spPr>
          <a:xfrm>
            <a:off x="4859100" y="1212425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
</a:t>
            </a:r>
            <a:endParaRPr lang="en-US" sz="1358" dirty="0"/>
          </a:p>
        </p:txBody>
      </p:sp>
      <p:sp>
        <p:nvSpPr>
          <p:cNvPr id="11" name="Text 2"/>
          <p:cNvSpPr txBox="1"/>
          <p:nvPr/>
        </p:nvSpPr>
        <p:spPr>
          <a:xfrm>
            <a:off x="4859025" y="1489228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Автотрофные клетки сами создают органические вещества из неорганических: им нужны вода, углекислый газ и источник энергии — свет или химические реакции.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59100" y="3577775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Хемосинтез
</a:t>
            </a:r>
            <a:endParaRPr lang="en-US" sz="1358" dirty="0"/>
          </a:p>
        </p:txBody>
      </p:sp>
      <p:sp>
        <p:nvSpPr>
          <p:cNvPr id="13" name="Text 4"/>
          <p:cNvSpPr txBox="1"/>
          <p:nvPr/>
        </p:nvSpPr>
        <p:spPr>
          <a:xfrm>
            <a:off x="4859025" y="3854578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используют хемосинтез: энергию они получают не от света, а от окисления неорганических веществ. Это помогает им жить там, где свет недоступен.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59100" y="23951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
</a:t>
            </a:r>
            <a:endParaRPr lang="en-US" sz="1358" dirty="0"/>
          </a:p>
        </p:txBody>
      </p:sp>
      <p:sp>
        <p:nvSpPr>
          <p:cNvPr id="15" name="Text 6"/>
          <p:cNvSpPr txBox="1"/>
          <p:nvPr/>
        </p:nvSpPr>
        <p:spPr>
          <a:xfrm>
            <a:off x="4859025" y="2671903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Гетеротрофные клетки получают готовые органические вещества из пищи, растворов или других клеток. Они не могут полностью создавать их самостоятельно.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питания клеток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3200" y="2007732"/>
            <a:ext cx="2681400" cy="238288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49" dirty="0"/>
          </a:p>
        </p:txBody>
      </p:sp>
      <p:sp>
        <p:nvSpPr>
          <p:cNvPr id="10" name="Text 1"/>
          <p:cNvSpPr txBox="1"/>
          <p:nvPr/>
        </p:nvSpPr>
        <p:spPr>
          <a:xfrm>
            <a:off x="3981350" y="616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Ловушка света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981350" y="982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 — это зеленые органоиды растений. В них находится хлорофилл, который улавливает свет и запускает процесс образования органических веществ.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1350" y="3373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растений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81350" y="3739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зеленые растения называют основными производителями органических веществ на Земле: они создают пищу для многих других организмов.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981350" y="19954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глюкозы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981350" y="23607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хлоропластов углекислый газ и вода участвуют в превращениях, в результате которых образуется глюкоза. Часть энергии света при этом запасается.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34300" y="680025"/>
            <a:ext cx="25605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хлоропластов в автотрофном питании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49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идет фотосинтез
</a:t>
            </a:r>
            <a:endParaRPr lang="en-US" sz="2388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две последовательные стадии фотосинтеза и общий итог процесса.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чувствителен к внешним условиям: клетка быстрее работает только тогда, когда все необходимые факторы находятся в подходящих пределах.
</a:t>
            </a:r>
            <a:endParaRPr lang="en-US" sz="1144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фотосинтез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Освещенность влияет сильнее всего, но любой фактор становится ограничивающим, если его слишком мало.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биологии: влияние факторов на фотосинтез
</a:t>
            </a:r>
            <a:endParaRPr lang="en-US" sz="104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фактор действует по-своему, но общий принцип одинаков: сначала рост, затем предел. Это помогает понять, почему одинаковые растения могут работать по-разному в разных условиях.
</a:t>
            </a:r>
            <a:endParaRPr lang="en-US" sz="1144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фотосинтеза от условий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Наилучший результат дается при оптимуме; избыток или дефицит любого фактора снижает скорость процесса.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учебная схема по фотосинтезу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49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клетка получает готовые вещества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через мембрану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клеточную мембрану могут проходить растворенные молекулы, а также вещества, захватываемые при помощи специальных механизмов переноса.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к клеткам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и тканевая жидкость доставляют клеткам глюкозу, аминокислоты, воду и соли, необходимые для работы и обновления.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в организме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многоклеточном организме сложная пища сначала расщепляется в органах пищеварения, а затем простые молекулы разносятся к клеткам.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одноклеточных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одноклеточных организмов питание часто идет напрямую из окружающей среды: клетка поглощает нужные вещества из воды или раствора.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49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пищи к веществам для клетки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пищи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пищеварительной системе сложные молекулы пищи расщепляются до простых соединений, которые клетка может использовать напрямую. Так организм получает вещества, пригодные для дальнейшего обмена.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молекулы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распадаются до аминокислот, жиры — до жирных кислот и глицерина, углеводы — до глюкозы. Эти вещества становятся исходным материалом для построения собственных клеточных молекул.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432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Прохождение через мембрану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432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клеточную мембрану проще проходят именно небольшие и растворимые частицы. Поэтому после переваривания они быстрее попадают в клетки и включаются в их работу без лишних затрат.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43287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 для синтеза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343287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полученных веществ клетка синтезирует белки, жиры и углеводы, необходимые для роста, восстановления и обновления. Одновременно часть молекул может быть использована как источник энергии.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49" dirty="0"/>
          </a:p>
        </p:txBody>
      </p:sp>
      <p:sp>
        <p:nvSpPr>
          <p:cNvPr id="10" name="Text 1"/>
          <p:cNvSpPr txBox="1"/>
          <p:nvPr/>
        </p:nvSpPr>
        <p:spPr>
          <a:xfrm>
            <a:off x="4859100" y="1212425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расщепление
</a:t>
            </a:r>
            <a:endParaRPr lang="en-US" sz="1358" dirty="0"/>
          </a:p>
        </p:txBody>
      </p:sp>
      <p:sp>
        <p:nvSpPr>
          <p:cNvPr id="11" name="Text 2"/>
          <p:cNvSpPr txBox="1"/>
          <p:nvPr/>
        </p:nvSpPr>
        <p:spPr>
          <a:xfrm>
            <a:off x="4859025" y="1489228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митохондриях глюкоза постепенно расщепляется на более простые вещества. Энергия при этом не выделяется сразу, а освобождается небольшими порциями и запасается в молекулах АТФ.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59100" y="3577775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АТФ
</a:t>
            </a:r>
            <a:endParaRPr lang="en-US" sz="1358" dirty="0"/>
          </a:p>
        </p:txBody>
      </p:sp>
      <p:sp>
        <p:nvSpPr>
          <p:cNvPr id="13" name="Text 4"/>
          <p:cNvSpPr txBox="1"/>
          <p:nvPr/>
        </p:nvSpPr>
        <p:spPr>
          <a:xfrm>
            <a:off x="4859025" y="3854578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получения энергии особенно важен для клеток, которым нужна постоянная работа. Дыхание обеспечивает их энергией для движения, синтеза веществ и других жизненных процессов.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59100" y="23951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кислорода
</a:t>
            </a:r>
            <a:endParaRPr lang="en-US" sz="1358" dirty="0"/>
          </a:p>
        </p:txBody>
      </p:sp>
      <p:sp>
        <p:nvSpPr>
          <p:cNvPr id="15" name="Text 6"/>
          <p:cNvSpPr txBox="1"/>
          <p:nvPr/>
        </p:nvSpPr>
        <p:spPr>
          <a:xfrm>
            <a:off x="4859025" y="2671903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аэробного дыхания необходим кислород: он помогает завершить процесс распада органических веществ. В результате образуются углекислый газ и вода, которые клетка выводит наружу.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дыхание в митохондриях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дыхание позволяет клетке получить значительно больше энергии, чем бескислородные процессы. Таблица показывает, почему кислород делает обмен веществ более эффективным.
</a:t>
            </a:r>
            <a:endParaRPr lang="en-US" sz="1144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кислород важен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наличии кислорода клетка получает намного больше АТФ и может дольше и эффективнее выполнять свои функции.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общепринятые сведения о клеточном дыхании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367" y="1653906"/>
            <a:ext cx="425250" cy="48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8677" y="1653906"/>
            <a:ext cx="486000" cy="48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6093" y="1653906"/>
            <a:ext cx="486000" cy="48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49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Бескислородные процессы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12662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энергии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24318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кислорода мало, клетка не может поддерживать обычное дыхание. Тогда включаются анаэробные пути, которые дают меньше энергии, но помогают не остановить обмен веществ сразу.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1346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Брожение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433003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дрожжей и некоторых клеток идет брожение. Этот процесс не требует кислорода и позволяет временно получать АТФ, пусть и в небольшом количестве.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28763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Временное решение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6240419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Бескислородные процессы — это запасной вариант. Они полезны в условиях нехватки кислорода, но не могут долго заменять аэробное дыхание, потому что энергии в них значительно меньше.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200" y="2007732"/>
            <a:ext cx="2681400" cy="23828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49" dirty="0"/>
          </a:p>
        </p:txBody>
      </p:sp>
      <p:sp>
        <p:nvSpPr>
          <p:cNvPr id="11" name="Text 1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молекулы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состоит из аденина, рибозы и трех фосфатных групп. Связи между фосфатами содержат запас энергии, который клетка может быстро высвободить при необходимости.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для работы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молекула нужна для синтеза веществ, движения органоидов, переноса через мембрану и деления клетки. Без АТФ большинство процессов в живой клетке остановилось бы.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обмен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не накапливается надолго в больших количествах, а постоянно образуется и расходуется заново. Поэтому клетка получает удобный и гибкий источник энергии для повседневной работы.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отдача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 АТФ отщепляется один фосфат, она превращается в АДФ и высвобождает энергию. Этот процесс происходит очень быстро и подходит для срочных клеточных задач.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34300" y="680025"/>
            <a:ext cx="25605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как переносчик энергии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49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и анаболизм
</a:t>
            </a:r>
            <a:endParaRPr lang="en-US" sz="2388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распад веществ дает энергию для последующего синтеза новых клеточных структур.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49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глюкозы в животной клетке
</a:t>
            </a:r>
            <a:endParaRPr lang="en-US" sz="2388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 путь глюкозы от пищи до использования энергии в клетке животного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49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углерода в растительной клетке
</a:t>
            </a:r>
            <a:endParaRPr lang="en-US" sz="2388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углерод из углекислого газа превращается в органические вещества и далее идет на разные нужды растения.
</a:t>
            </a:r>
            <a:endParaRPr lang="en-US" sz="102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647" y="1571921"/>
            <a:ext cx="324000" cy="28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9331" y="1553921"/>
            <a:ext cx="324000" cy="324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98017" y="1571921"/>
            <a:ext cx="324000" cy="28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84989" y="3045361"/>
            <a:ext cx="324000" cy="259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693674" y="3012961"/>
            <a:ext cx="324000" cy="324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49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карта и проверка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939647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понятий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13147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понятий видно, что питание клетки объединяет несколько процессов: получение веществ, их превращение, синтез новых молекул и использование энергии для жизни.
</a:t>
            </a:r>
            <a:endParaRPr lang="en-US" sz="1061" dirty="0"/>
          </a:p>
        </p:txBody>
      </p:sp>
      <p:sp>
        <p:nvSpPr>
          <p:cNvPr id="18" name="Text 4"/>
          <p:cNvSpPr txBox="1"/>
          <p:nvPr/>
        </p:nvSpPr>
        <p:spPr>
          <a:xfrm>
            <a:off x="3748331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процесса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21831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у растений создает органические вещества из неорганических, а клеточное дыхание высвобождает из них энергию. Эти два процесса тесно связаны и дополняют друг друга.
</a:t>
            </a:r>
            <a:endParaRPr lang="en-US" sz="1034" dirty="0"/>
          </a:p>
        </p:txBody>
      </p:sp>
      <p:sp>
        <p:nvSpPr>
          <p:cNvPr id="20" name="Text 6"/>
          <p:cNvSpPr txBox="1"/>
          <p:nvPr/>
        </p:nvSpPr>
        <p:spPr>
          <a:xfrm>
            <a:off x="6557017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АТФ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30517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связывает получение энергии и ее расходование. Клетка не хранит ее в одном большом запасе, а постоянно собирает и тратит маленькими порциями по мере необходимости.
</a:t>
            </a:r>
            <a:endParaRPr lang="en-US" sz="1061" dirty="0"/>
          </a:p>
        </p:txBody>
      </p:sp>
      <p:sp>
        <p:nvSpPr>
          <p:cNvPr id="22" name="Text 8"/>
          <p:cNvSpPr txBox="1"/>
          <p:nvPr/>
        </p:nvSpPr>
        <p:spPr>
          <a:xfrm>
            <a:off x="2343988" y="299933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кислорода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1817489" y="3553935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нужен для эффективного дыхания, а без него остаются только бескислородные пути. Именно поэтому аэробный обмен дает клетке гораздо больше возможностей для работы.
</a:t>
            </a:r>
            <a:endParaRPr lang="en-US" sz="1061" dirty="0"/>
          </a:p>
        </p:txBody>
      </p:sp>
      <p:sp>
        <p:nvSpPr>
          <p:cNvPr id="24" name="Text 10"/>
          <p:cNvSpPr txBox="1"/>
          <p:nvPr/>
        </p:nvSpPr>
        <p:spPr>
          <a:xfrm>
            <a:off x="5152674" y="299933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организмов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4626174" y="3553935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животные различаются способом получения органических веществ: растения их создают сами, а животные получают с пищей. Но обе группы используют дыхание и АТФ.
</a:t>
            </a:r>
            <a:endParaRPr lang="en-US" sz="106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 — основа жизни клетки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клетки — это не просто получение пищи, а непрерывная работа по превращению веществ в энергию и новые структуры. Именно поэтому клетка может расти, делиться и обновляться.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2026-07-25T21:47:26Z</dcterms:created>
  <dcterms:modified xsi:type="dcterms:W3CDTF">2026-07-25T21:47:26Z</dcterms:modified>
</cp:coreProperties>
</file>