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трех влиятельных политических течений, сформировавших XIX век.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политические идеи XIX века: обзор и значимость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отметился масштабной индустриализацией, ростом городов и изменением общественных структур. Новые идеи и реформы трансформировали Европу и Россию, создавая основу для современного общества.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 вызовы века индустриализации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традиций и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стремился сохранить монархию и религиозные устои. Эти идеи поддерживали аристократы, опасавшиеся социальных перемен и революций.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Эдмунд Бёрк: отец консерватизма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философ обосновал ценность исторического опыта и осторожное отношение к реформам, влияя на европейские политические взгляды.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и российский консерватизм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защищал самодержавие и порядок, подавляя революционные движения и поддерживая традиционные социальные структуры.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в XIX веке: идеалы и фигуры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консервативной идеологии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национальные символы занимают центральное место, обеспечивая духовную и культурную преемственность общества.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изменения принимаются лишь для предотвращения кризисов, избегая резких социальных потрясений и революций.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ценит стабильность и порядок, считая необходимым уважение к исторически сложившимся институтам государства.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личности и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 выступал за защиту прав человека, свободу слова и равенство перед законом, способствуя развитию гражданского общества.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Стюарт Милль и идеи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 пропагандировал расширение избирательных прав и свободу выражения, настаивая на необходимости реформ через диалог.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Декабристы в России: начало либерального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военных офицеров боролась за конституционные изменения и отмену крепостного права, стимулируя либеральные настроения внутри империи.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Либерализм: свобода и прогресс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достижения целей либерализма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печати и собраний создавала платформу для обсуждения и пропаганды реформ.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избирательных прав обеспечивало большему числу граждан возможность влиять на политику страны.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конституций позволяло ограничить власть монарха и усилить роль парламента в управлении государством.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суды гарантировали справедливое применение законов, укрепляя доверие общества к власти.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социальной несправедливостью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выступал против эксплуатации и за равное распределение материальных благ между всеми членами общества.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Фурье и утопический социализм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мыслитель предложил строительство коммуны с коллективным трудом и взаимопомощью, подчеркивая гармонию и справедливость.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Оуэн и экспериментальные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реформатор создавал модели кооперативных поселений с улучшенными условиями труда и образования, демонстрируя возможности социалистических идей.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Социализм: идеалы равенства и общности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политических идей XIX 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регионы Европы имели свои доминирующие идеологии, формируя политическую динамику.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идеологий определяло развитие политических систем и реформ в XIX веке.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европейской политики, 2020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в Западной Европе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реформа 1832 года расширила избирательные права, снижая влияние аристократии и усиливая роль парламента.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отмена цензуры и другие свободы стимулировали развитие гражданских прав и политической активности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 в судебной системе и местном управлении содействовали постепенной модернизации государственных институтов.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преобразования в России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подарила миллионам крестьян свободу, изменив социальную структуру и отношения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 и социалистические идеи в Европе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Маркс и Фридрих Энгельс сформулировали теорию научного социализма на основе анализа капитализма и классовой борьбы. Их труд «Манифест Коммунистической партии» призвал рабочих объединяться для изменения общества.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Маркса стали фундаментом для развития социалистических и рабочих движений в странах Европы, способствовали созданию первых социал-демократических партий в Германии, Франции и Англии.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в России появилась РСДРП — первая марксистская партия, объединившая различные социалистические группы и направленная на радикальные изменения в политической системе.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социализма в России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получил широкое распространение среди рабочих и крестьян России благодаря народническим движениям и идеям социальной справедливости. В 1860–1870-х годах возникли кружки, борющиеся за реформы и равенство.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28911"/>
            <a:ext cx="4014300" cy="122790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политических идей XIX 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ключевые различия между консерватизмом, либерализмом и социализмом по целям, методам и отношению к реформам.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представляют разные подходы к развитию общества, отражая их ценности и способы политического воздействия.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политических идеологий XIX века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идеологий на образование в XIX веке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Социалисты акцентировали внимание на бесплатном и доступном образовании, призывая к обучению рабочих и крестьян как основе социальной справедливости.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Либералы продвигали секуляризацию образования, создавая светские школы и расширяя доступ к знаниям для всех слоёв населения.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Консерваторы стремились сохранить религиозный характер школ и традиционные духовные ценности в учебных программах, отражая свою приверженность порядку.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направления и культура XIX века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идеи способствовали развитию прессы, снижения цензуры и появлению новых жанров, таких как социальная драма.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вдохновлял литературу, прославляя исторических героев и традиционные моральные принципы через классические романы и поэзию.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отразился в литературе темами классовой борьбы и жизни рабочих, примерами служат произведения Чернышевского и Эмиля Золя.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политических идей обогатило культурный ландшафт, формируя литературу как отражение социальных и политических изменений.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требования в революциях 1848 года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1848 году по всей Европе восстановились призывы к конституциям и свободам. Массовые митинги требовали свободы слова и прав граждан, что вызвало широкий резонанс в обществе.
</a:t>
            </a:r>
            <a:endParaRPr lang="en-US" sz="89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сопротивление консервативных режимов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власти активно подавляли восстания, применяя армию и цензуру. Многим революциям не удалось добиться долговременных успехов, что привело к временному укреплению порядков.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«Весны народов»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поражения, революции ускорили последующие реформы и политические изменения, заложив фундамент для роста демократических движений в Европе.
</a:t>
            </a:r>
            <a:endParaRPr lang="en-US" sz="94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народов» 1848 года: столкновение идей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газеты и журналы с идеологическим уклоном способствовали осознанию и выражению политических взглядов, увеличивая политическую грамотность населения.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политической активности в Европе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 отметилась массовым созданием политических партий, профсоюзов и женских движений, что повысило участие граждан в общественной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1870-м годам в Европе усилилась политизация общества: появились многопартийные системы, политические партии боролись на выборах, а граждане активно отстаивали права.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десятилетие, когда сформировались основы многопартийной системы и активное участие граждан в политике стало нормой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политических институтов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идеологий в России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европейских идей на российскую интеллигенцию, первые обсуждения либерализма и консерватизма с акцентом на православие и самодержавие.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стимулировала рост либеральных и социалистических идей в обществе, породила дискуссии о реформировании государства.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споров между западниками и славянофилами; формирование социалистических кружков, таких как петрашевцы, и рост революционных настроений.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марксистских партий, адаптация западных идеологий под российские реалии, формирование политической борьбы между консерваторами и реформаторами.
</a:t>
            </a:r>
            <a:endParaRPr lang="en-US" sz="10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 в современной политике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XIX века продолжают влиять на современные политические системы и общественные взгляды, формируя понятия справедливости и гражданских прав в современном мире.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2026-05-11T00:08:28Z</dcterms:created>
  <dcterms:modified xsi:type="dcterms:W3CDTF">2026-05-11T00:08:28Z</dcterms:modified>
</cp:coreProperties>
</file>