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«Ещё земли печален вид…»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 зимы и первые шаги весны.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внимательно смотрел на мир вокруг и замечал, как меняются небо, свет и земля. В этом отрывке он показывает раннюю весну — ещё холодную, но уже живую и близкую.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слышать природу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строка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задаёт настроение грусти и показывает, что перемены уже начались.
</a:t>
            </a:r>
            <a:endParaRPr lang="en-US" sz="161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открывает картину спокойной, но уже меняющейся природы.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стихотворения Ф. И. Тютчева «Ещё земли печален вид…»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06888" y="1483351"/>
            <a:ext cx="299025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появляются в стихотворении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показана не яркой, а притихшей и сонной. Она будто ждёт тепла и пока не спешит просыпаться после зимнего сна.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таких строках кажется легче и мягче. В нём уже есть намёк на весну, хотя зима пока не ушла совсем.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лежит, но уже не кажется вечным. Он начинает терять силу, и читатель чувствует, что холод постепенно сдаёт свои позиции.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помогает увидеть перемену. Он не ослепляет, а только осторожно раздвигает зимнюю серость и делает картину теплее.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связана с таянием и движением. Она подсказывает, что природа оживает, а весна приходит не вдруг, а тихо и постепенно.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ранняя весна не шумная, а очень тихая. Снег ещё лежит, но уже начинает таять, словно торопится уступить место теплу.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темнеет и становится влажной, а небо светлеет. Всё вокруг выглядит скромно, но именно так и начинается настоящая весна.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не исчез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небо меняются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стихотворения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чувствуется тихая грусть: земля ещё выглядит уставшей после зимы.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ожидание. Становится понятно, что холод долго не продержится.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картине природы заметны первые признаки оттепели и пробуждения.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светлое чувство: весна уже рядом, а значит, впереди радость.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красиво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выбирает точные и простые слова. Они легко понимаются и сразу рисуют картину природы, будто она сама появляется перед глазами.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много мягких звучаний. Поэтому стихотворение читается спокойно и плавно, как тихий весенний ручеёк после зимы.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удержать главное: смену настроения от печали к надежде. Из-за этого стихотворение запоминается очень легко.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природы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переход от зимней неподвижности к весеннему пробуждению.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пейзажная лирика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рассказывает о природе не просто как о месте, а как о живой картине, полной движения, света и перемен.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словно умеет чувствовать: она молчит, ждёт, просыпается и меняется вместе с временем года.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помогают увидеть, что в природе есть настроение. Оно может быть грустным, спокойным или радостным.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земли, снега и света поэт показывает и человека: его ожидание, надежду и внутреннее тепло.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в отрывке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первые признаки оттепели: тающий снег, влажная земля, светлеющее небо и лёгкое движение воздуха. Всё это похоже на осторожный шаг весны.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картинки подойдут проталины, капель, ручей и солнце над потемневшим снегом. Такой пейзаж сразу передаёт начало новой жизни и тихую радость.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строки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нужно, чтобы передать и картину ранней весны, и тихое чувство ожидания.
</a:t>
            </a:r>
            <a:endParaRPr lang="en-US" sz="179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отрывок звучит очень ёмко: каждое слово работает на смысл, а лишних деталей в нём нет.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отрывка «Ещё земли печален вид…» Ф. И. Тютчева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зимой и холодом, показывают, что природа ещё не проснулась полностью. Они создают тихую, немного грустную картину конца зимы.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земле, снегe, воде и свете помогают увидеть перемены. Мы как будто следим, как природа медленно меняет свой наряд и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слова, которые передают ожидание и обновление. Именно они подсказывают: весна уже рядом, а значит, скоро станет теплее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печали к надежде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отрывке показывает, как зимняя тишина постепенно уступает место весеннему пробуждению.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обновляется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долгой зимы природа не остаётся прежней. Она постепенно просыпается, и это видно в каждом тихом весеннем изменении.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вместе с пейзажем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становится светлее и мягче, человеку тоже легче на душе. Печаль уходит не сразу, но надежда уже появляется.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близко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тепло приходит не вдруг. Сначала есть лишь маленькие приметы, но именно они приносят радостное ожидание.
</a:t>
            </a:r>
            <a:endParaRPr lang="en-US" sz="13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представить серо-белый снег, потемневшую влажную землю и первые проталины. Такой пейзаж выглядит тихо и немного сонно, как перед пробуждением.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лучше всего подходит к стихотворению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 мягкий весенний свет над ещё холодной землёй. Он не спорит с зимой, а осторожно напоминает: новая жизнь уже начинается.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понятен первоклассникам
</a:t>
            </a:r>
            <a:endParaRPr lang="en-US" sz="2754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знакомые каждому ребёнку картины: снег, земля, свет и весна. Их легко представить, будто смотришь в окно после уроков.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не перегружен сложными словами. Поэтому его удобно читать вслух, а смысл быстро становится понятным и близким.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показана как живая. Она может быть грустной, а потом вдруг стать светлее — совсем как настроение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заметить, что перемены в природе бывают постепенными. Это учит терпению: весна приходит не бегом, а маленькими шагами.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лирический герой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на землю и замечает самые тонкие изменения. Ему важно не пропустить момент, когда зима начинает сдавать свои позиции.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торопит весну, а спокойно ждёт её прихода. В его взгляде есть терпение, как у человека, который знает: хорошее уже близко.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настроение тихое и светлое. Сначала оно похоже на грусть, а потом — на уверенность, что скоро станет теплее, ярче и веселее.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Тютчеве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Поэт-лирик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умел писать о чувствах через картины природы. У него пейзаж всегда связан с внутренним состоянием человека.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замечал в природе малейшие перемены: свет, воздух, снег, воду. Из таких деталей и складывается живой образ времени года.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 выразительно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небольшие по объёму, зато очень точные. В них мало слов, но каждое слово помогает увидеть и почувствовать картину.
</a:t>
            </a:r>
            <a:endParaRPr lang="en-US" sz="135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сердцем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писал так, что читатель не только понимает смысл, но и переживает его. Поэтому его строки легко вспомнить даже после первого чтения.
</a:t>
            </a:r>
            <a:endParaRPr lang="en-US" sz="12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это стихотворение сегодня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замечать красоту в самых обычных вещах: в талом снеге, мокрой земле и первом тепле. Это очень полезно, если хочется видеть вокруг не только спешку.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перемены приходят постепенно. Сначала почти незаметно, как тихий весенний ветерок, а потом вдруг становится ясно: жизнь меняется к лучшему.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тихо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«Ещё земли печален вид…» Тютчев показывает, как из зимней грусти рождаются ожидание, надежда и радость обновления. Вот такая она, весна-потихоньку!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2026-05-24T01:23:09Z</dcterms:created>
  <dcterms:modified xsi:type="dcterms:W3CDTF">2026-05-24T01:23:09Z</dcterms:modified>
</cp:coreProperties>
</file>