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Problems with Neighbours: тема урока и ключевые идеи
</a:t>
            </a:r>
            <a:endParaRPr lang="en-US" sz="333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 соседей: шум, мусор, споры, вежливые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соседские ситуации полезны на уроке английского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помогают учиться разговаривать вежливо и понятно: просить, жаловаться, отвечать на жалобу и договариваться. Здесь особенно важны can, could, must, should и формы polite request.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17134"/>
            <a:ext cx="483900" cy="430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по теме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neighbour и block of flats помогают назвать людей и место, о которых идёт речь. С их помощью легко описать, кто живёт рядом и где возникает бытовая проблема.
</a:t>
            </a:r>
            <a:endParaRPr lang="en-US" sz="887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rubbish и complaint часто встречаются, когда во дворе или подъезде остаются пакеты, коробки или грязь. Эта лексика помогает говорить о нарушении порядка без лишних слов.
</a:t>
            </a:r>
            <a:endParaRPr lang="en-US" sz="787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noise, to make noise и to keep quiet нужны, когда речь идёт о громкой музыке, разговоре или ремонте. Они помогают коротко объяснить, что именно мешает соседям.
</a:t>
            </a:r>
            <a:endParaRPr lang="en-US" sz="78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 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repair work, to live next door и to share a space полезны для рассказа о ремонте, коридоре, лифте или дворе. Они показывают, что жильцы пользуются одним пространством.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polite, argument и apology помогают различать спор, вежливое обращение и извинение. Эти слова нужны, чтобы говорить о проблеме спокойно и выбирать подходящий тон.
</a:t>
            </a:r>
            <a:endParaRPr lang="en-US" sz="8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с соседями встречаются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споры начинаются там, где люди ежедневно слышат или видят друг друга.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мусор занимают основную долю: именно они чаще всего мешают отдыху и порядку.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«Problems with neighbours»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как самая заметная причина конфликтов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может появляться из-за музыки, телевизора, криков, топота и хлопанья дверями. Даже обычные действия становятся раздражающими, если происходят слишком громко и слишком часто.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шум воспринимается вечером и ночью, когда люди отдыхают, готовятся ко сну или делают уроки. В это время даже небольшой звук кажется сильнее.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Сверление, перестановка мебели и работа бытовых приборов тоже вызывают недовольство. Такие звуки трудно игнорировать, если они повторяются несколько часов подряд и мешают сосредоточиться.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 может отдыхать, он быстрее раздражается и начинает отвечать резко. Поэтому шум часто становится не просто неудобством, а началом ссоры между жильцами.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нужны слова loud, noisy, quiet, disturb, sleep и rest. Они помогают описать ситуацию точно и показать, что именно мешает людям дома.
</a:t>
            </a:r>
            <a:endParaRPr lang="en-US" sz="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причины споров и английская лексика для них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бытовые конфликты часто связаны с общими местами и нарушением простых правил.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конфликтов связано не с одной большой причиной, а с ежедневным нарушением личного и общего пространства.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«Problems with neighbours»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маленькое раздражение превращается в конфликт
</a:t>
            </a:r>
            <a:endParaRPr lang="en-US" sz="294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копится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старается не замечать проблему и молчит. Но если раздражающий звук или поведение повторяются каждый день, терпение постепенно заканчивается.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резкость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проблемы человек уже отвечает не спокойно, а резко. Тогда обычное замечание звучит как обвинение и вызывает защитную реакцию.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усиливают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Насмешки, грубость и обвинения быстро переводят бытовую ситуацию в личную ссору. После этого договориться становится труднее, потому что люди начинают защищать не правило, а себя.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сосед считает шум нормальным, а другой воспринимает его как серьёзное нарушение. Из-за разных представлений о правилах дома возникает misunderstanding.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меняют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angry, upset или stressed, он хуже слушает и чаще делает ошибки в речи. Поэтому спокойный тон помогает уменьшить конфликт раньше, чем он станет серьёзным.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конфликт с соседями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небольшое нарушение может привести к спору или к мирному решению.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86859"/>
            <a:ext cx="458700" cy="36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01468"/>
            <a:ext cx="458700" cy="407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 влияет на настроение и повседневную жизнь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и 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споры делают людей более вспыльчивыми. Даже маленькая бытовая проблема начинает казаться серьёзной, потому что человек уже ждёт следующего неудобства и реагирует острее.
</a:t>
            </a:r>
            <a:endParaRPr lang="en-US" sz="814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отдыхать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напряжённой обстановки дома сложнее расслабиться, читать или быстро заснуть. Соседский конфликт мешает обычному ритму дня и делает вечер менее спокойным.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проблема повторяется, появляется stress, tiredness и чувство беспокойства. Ребёнку труднее сосредоточиться на уроках, потому что мысли всё время возвращаются к шуму или спору.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ощущение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Привычное место становится менее уютным, если там постоянно слышны крики или жалобы. Из-за этого home уже не воспринимается как спокойное и безопасное пространство.
</a:t>
            </a:r>
            <a:endParaRPr lang="en-US" sz="857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влияет не только на двух людей, но и на всех вокруг. Соседи чувствуют неловкость, стараются меньше общаться и начинают осторожнее относиться друг к другу.
</a:t>
            </a:r>
            <a:endParaRPr lang="en-US" sz="8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поведения в доме и во дворе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 ночью важно говорить тише, не включать громкую музыку и не хлопать дверями. Такое поведение показывает respect к тем, кто отдыхает или делает уроки.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3974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подъезд и двор зависят от каждого жильца. Если не мусорить и убирать за собой, shared space остаётся аккуратным и приятным для всех.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99495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общее 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лифт, дверь подъезда и детская площадка должны оставаться целыми. Когда люди не портят вещи, дом выглядит clean и безопасно для соседей.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59243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чужое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занимать парковку или другое место без разрешения. Лучше заранее уточнить правила, чем создавать спор из-за чужого пространства и нарушать rules.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1899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Предупреждать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планируется ремонт или шумная работа, лучше предупредить соседей заранее. Вежливое предупреждение помогает сохранить polite behaviour и уменьшить недовольство.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проблемы без ссоры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и конкретное предложение обычно помогают быстрее, чем эмоциональный спор.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первый шаг, тем выше шанс сохранить отношения и договориться без повторного конфликта.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«Problems with neighbours».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на английском для разговора с соседями
</a:t>
            </a:r>
            <a:endParaRPr lang="en-US" sz="2461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50700" y="13521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Could you please keep the noise down? помогает попросить о тишине без обвинений. Она звучит мягко и подходит, когда нужно спокойно обратить внимание на проблему.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834475" y="25958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за неудобство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sorry for the trouble. полезно сказать, если вы сами создали помеху или хотите начать разговор мирно. Извинение снижает напряжение и помогает сохранить доброжелательный тон.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4940975" y="140302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mind closing the door more quietly? удобно использовать, если важно не звучать резко. Такая конструкция показывает уважение к собеседнику и делает просьбу менее конфликтной.
</a:t>
            </a:r>
            <a:endParaRPr lang="en-US" sz="1158" dirty="0"/>
          </a:p>
        </p:txBody>
      </p:sp>
      <p:sp>
        <p:nvSpPr>
          <p:cNvPr id="15" name="Text 5"/>
          <p:cNvSpPr txBox="1"/>
          <p:nvPr/>
        </p:nvSpPr>
        <p:spPr>
          <a:xfrm>
            <a:off x="5126325" y="269107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обсудить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we talk about this? помогает перевести спор в спокойный разговор. Эта фраза показывает готовность искать решение, а не продолжать ссору или отвечать грубостью.
</a:t>
            </a:r>
            <a:endParaRPr lang="en-US" sz="1158" dirty="0"/>
          </a:p>
        </p:txBody>
      </p:sp>
      <p:sp>
        <p:nvSpPr>
          <p:cNvPr id="16" name="Text 6"/>
          <p:cNvSpPr txBox="1"/>
          <p:nvPr/>
        </p:nvSpPr>
        <p:spPr>
          <a:xfrm>
            <a:off x="2112675" y="38395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for understanding. завершает разговор вежливо и подчёркивает, что вы цените готовность соседа услышать вас. Такая концовка помогает укрепить договорённость.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 вежливые реплики: сравнение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мысль звучит по-разному и влияет на ответ собеседника.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 чаще открывает диалог и помогает обсудить проблему без лишней агрессии.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«Problems with neighbours».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7941" y="2815981"/>
            <a:ext cx="32805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помощь взрослых и официальных служб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повторяется или вызывает стресс, сначала стоит рассказать родителям. Взрослый человек поможет оценить факты спокойно и выбрать безопасный способ действий.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Управляющая компания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проблема связана с подъездом, двором или общим имуществом, обращаются в управляющую компанию. Там важно назвать дату, место и суть нарушения.
</a:t>
            </a:r>
            <a:endParaRPr lang="en-US" sz="825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помочь, если конфликт влияет на настроение и учёбу. Он подскажет, как описать проблему без обвинений и как вести себя дальше.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угрозах, порче имущества или постоянном шуме нужны доказательства: фото, видео, записи времени. Это помогает показать не эмоции, а реальную ситуацию.
</a:t>
            </a:r>
            <a:endParaRPr lang="en-US" sz="852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опасность или серьёзное нарушение правил, подключают участкового или другие службы. В таких случаях особенно важны слова report, evidence, safety и responsible.
</a:t>
            </a:r>
            <a:endParaRPr lang="en-US" sz="8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помочь в сложной ситуации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типичный порядок обращения: сначала близкие взрослые, затем люди, связанные с домом, и только при необходимости официальные службы.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помощь начинают искать у родителей и управляющей компании, потому что они могут быстро и спокойно подключиться к решению.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«Problems with neighbours». Значения отражают порядок приоритета, а не статистику.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добрососедства в повседневной жизни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приветствие у подъезда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«здравствуйте» создаёт дружелюбную атмосферу ещё до начала дня. Когда соседи замечают друг друга и отвечают с уважением, двор и подъезд становятся более приятным местом для всех.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 ремонте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заранее сообщает о ремонте, шум воспринимается спокойнее. Соседи успевают подготовиться, а сам разговор проходит без раздражения, потому что никто не чувствует себя неожиданно обиженным.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помощь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помочь донести сумку, поделиться инструментом или убрать за собой в общем пространстве. Такие мелочи показывают friendly и helpful поведение и снижают число поводов для конфликта.
</a:t>
            </a:r>
            <a:endParaRPr lang="en-US" sz="88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каждый школьник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тишину, не хлопать дверями и не включать громкие звуки поздно вечером. Это помогает соседям отдыхать и показывает уважение к общему дому.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подъезде и во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мусор, не пачкать стены и не мешать проходу. Чистое общее пространство делает жизнь спокойнее и безопаснее для всех.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 соседях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спокойно, не повторять слухи и не подстрекать других к ссоре. Вежливые слова помогают избежать лишнего напряжения.
</a:t>
            </a:r>
            <a:endParaRPr lang="en-US" sz="110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правила, которые делают жизнь в многоквартирном доме удобной для всех. Маленькие привычки быстро превращаются в норму поведения.
</a:t>
            </a:r>
            <a:endParaRPr lang="en-US" sz="10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при споре с соседями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первой проблемы к мирному решению или обращению за 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шагов
</a:t>
            </a:r>
            <a:endParaRPr lang="en-US" sz="862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 семи действий показывает, что конфликт легче остановить, пока он ещё не стал серьёзным.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«Problems with neighbours».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перейти от проблемы к спокойному решению без лишней ссоры.
</a:t>
            </a:r>
            <a:endParaRPr lang="en-US" sz="25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говорить спокойно — значит решать проблему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Добрососедство начинается с уважения к правилам, тишине и личному пространству. Вежливые английские фразы, спокойный тон и готовность искать компромисс помогают сохранить мир дома и во дворе.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2026-05-31T04:18:20Z</dcterms:created>
  <dcterms:modified xsi:type="dcterms:W3CDTF">2026-05-31T04:18:20Z</dcterms:modified>
</cp:coreProperties>
</file>