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вокруг нас: прямая, кривая и луч.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кривая линии. Луч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помогают красиво рисовать, узнавать фигуры и понимать чертежи. Они встречаются в тетради, в учебнике и в мире вокруг нас.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линии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линии нет видимого начала и конца. Чтобы показать это, на чертеже ставят стрелки с двух сторон.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линию удобно проводить по линейке. Она помогает чертить аккуратные фигуры и ровные границы.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идет ровно, без поворотов и изгибов. Ее можно продолжать очень далеко, поэтому на рисунке она выглядит бесконечной.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прямая линия на рисунке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дорожка на бумаге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прямая линия похожа на ровную полоску. Она не изгибается и будто тянется дальше за края листа. Поэтому на концах ставят стрелки, чтобы показать ее продолжение.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линию легко заметить в линейке, натянутой нитке, крае тетради и рельсах. Эти предметы помогают представить, как выглядит линия, которая идет строго ровно и не поворачивает.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кривая линия похожа на дугу, дорожку или волну. У нее нет одинакового направления, поэтому она всегда выглядит подвижной.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не идет прямо: она изгибается, поворачивает и может быть очень плавной или волнистой.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линии можно увидеть в облаках, радуге, узорах и некоторых буквах. Они делают рисунки живыми и интересными.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кривая: чем они отличаются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идет без изгибов и сохраняет одно направление. Она выглядит спокойно и ровно, как дорожка, по которой никто не сворачивает.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меняет направление и делает повороты. Если линия изгибается хотя бы немного, это уже не прямая, а кривая.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начало луча отмечают точкой. Направление показывают стрелкой, чтобы сразу было понятно, куда он идет.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напоминает лучик солнца или свет фонарика. Он тоже словно стартует из одного места и тянется дальше.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идет только в одном направлении. У него есть начало, но нет конца, как у дороги, которая все время продолжается вперед.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луч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начало линии, ее направление и конец, чтобы не перепутать луч с другими линиями.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 отличается от отрезка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отрезка есть два конца. Он ограничен с обеих сторон и не может продолжаться бесконечно.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могут быть прямыми, но по концам они разные. Поэтому важно смотреть, есть ли один конец или два.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луча есть одно начало и только одно направление. Он продолжается дальше, будто может идти сколько угодно.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линия тоже помогает запомнить тему. Она тянется в одном направлении, как будто показывает дорогу в одну сторону, без лишних поворотов.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луч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легко представить, когда светит фонарик, лампа-прожектор или солнце. Свет идет от одного места вперед, и это очень похоже на математический луч.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чертят прямую, кривую линию и луч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прямая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провести прямую линию, берут линейку и аккуратно ведут карандаш вдоль края. Так линия получается ровной, без изгибов и лишних зигзагов.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кривая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Кривую линию рисуют свободно, плавным движением руки. Карандаш меняет направление, и на листе появляется мягкий изгиб или волна.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луч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начинают с одной точки, затем проводят прямую линию в одном направлении и добавляют стрелку. Она показывает, что линия продолжается дальше.
</a:t>
            </a:r>
            <a:endParaRPr lang="en-US" sz="11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190" y="1022065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теме урока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линия без изгибов. Она помогает чертить ровно, строить фигуры и аккуратно располагать рисунки в тетради.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линию с поворотами и изгибами. Она делает рисунок живым и часто встречается в узорах и предметах вокруг нас.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показывает, откуда линия начинается. Особенно важно заметить его у луча, потому что дальше он идет только в одну сторону.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подсказывает, куда идет линия. У луча оно одно, поэтому стрелка на рисунке помогает быстро понять его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всё по линейке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Оглянись вокруг: край парты, страница учебника и рама окна похожи на прямые линии. Они помогают предметам выглядеть аккуратно и ровно. Если бы всё было совсем криво, в классе стало бы очень весело, но немного беспорядочно.
</a:t>
            </a:r>
            <a:endParaRPr lang="en-US" sz="89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 изгибы повсюду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часто прячется в природе и в рисунках. Её можно увидеть в дуге радуги, в волне на воде, в веточке дерева или в завитке узора. Такие линии делают мир мягче и интереснее.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пример луча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удобно представить по свету фонарика или солнца. Свет начинается в одном месте и идет в одну сторону, будто показывает путь. Именно поэтому луч в математике легко узнать по одной точке и стрелке.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вокруг нас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линии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линии есть одна точка начала и стрелка, это луч. Он всегда стартует из одной точки и продолжает путь только в одном направлении.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линия заметно изгибается, волнистая или закругленная, это кривая линия. Её главное отличие — умение менять направление, как будто она любит поворачивать.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ровная ли линия. Если она идет прямо и не сворачивает, перед тобой прямая линия, похожая на аккуратную дорожку без поворотов.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линии два конца, то это отрезок. Он тоже может быть прямым, но он ограничен с обеих сторон и не имеет стрелок.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линии по признакам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 вид линии по форме, изгибам, точкам и стрелкам.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 уроке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часто путают с отрезком, когда видят только одну точку. Но у луча есть ещё стрелка, которая показывает его продолжение в одну сторону.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прямую линию принимают за отрезок, если не заметить стрелки. Поэтому важно внимательно смотреть не только на форму, но и на её концы.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Кривую линию иногда называют прямой, если она кажется почти ровной. На самом деле даже небольшой изгиб уже меняет её вид.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проверять сразу три признака: изгибы, точки и стрелки. Тогда линии быстро перестают быть загадкой.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соединять точки, обводить узоры и рисовать линии в воздухе пальцем. Эти упражнения учат аккуратности, развивают глазомер и помогают лучше запомнить признаки каждой линии.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 линиями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можно устроить поиск линий: найти прямые, кривые и лучи на партах, в учебнике и на доске. Такое задание превращает урок в внимательную и весёлую игру.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отличается изгибами. Она делает изображения мягче и помогает заметить, что не всё в мире бывает строго прямым.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идёт ровно и не меняет направления. Её удобно использовать, когда нужен порядок, точность и аккуратный рисунок.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идёт только в одну сторону. Его легко узнать по стрелке, а значит, и на рисунке, и в задаче.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луча всегда есть начало. Это важный признак, который помогает не перепутать его с отрезком, у которого есть два конца.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кривой линии есть изгибы. Если внимательно смотреть на форму, точки и стрелки, определить вид линии становится совсем просто.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линии нет видимых концов, потому что она продолжается в обе стороны. На рисунке её обычно показывают стрелками, чтобы подчеркнуть это свойство.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— и всё ясно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различать прямую линию, кривую линию и луч. Если помнить про изгибы, точки и стрелки, любая линия сразу становится понятной.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2026-05-20T14:47:18Z</dcterms:created>
  <dcterms:modified xsi:type="dcterms:W3CDTF">2026-05-20T14:47:18Z</dcterms:modified>
</cp:coreProperties>
</file>