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Первобытный мир: первые шаги человечества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древняя эпоха, с которой началась история людей.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рассказывает о первобытной эпохе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первобытном мире не пишут летописи: его изучают по находкам археологов — орудиям, костям, стоянкам и рисункам в пещерах. Именно они помогают понять, как люди жили, трудились и защищались от природы.
</a:t>
            </a:r>
            <a:endParaRPr lang="en-US" sz="997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88425"/>
            <a:ext cx="252900" cy="22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0296"/>
            <a:ext cx="252900" cy="26105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ученые узнают о далеком прошлом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Стоянки древних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остаткам стоянок ученые определяют, где люди жили, как устраивали костры, какие укрытия выбирали и насколько долго останавливались на одном месте.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 предметы быта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рубила, скребки, наконечники копий, посуда и украшения показывают, чем пользовались люди, как добывали пищу и как развивались их навыки.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и погребения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людей и животных, а также древние захоронения помогают узнать о внешнем облике, питании, болезнях, возрасте и обрядах первобытных людей.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находок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Сопоставляя находки из Африки, Европы и Азии, исследователи восстанавливают пути расселения древних людей и замечают, как менялся их образ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первобытной эпохи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одного этапа к другому занимал очень много времени, но каждое новое умение меняло жизнь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люди овладевали трудом, тем увереннее становились их жизнь, питание и хозяйство.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содержанию учебной темы «Первобытный мир»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люди и их жизнь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люди не могли выжить в одиночку, поэтому держались небольшими группами. Вместе было легче искать пищу, следить за опасностью и защищаться от хищников.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Собирательство и охота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жизни были сбор съедобных растений, ловля мелких животных и охота на более крупную добычу. Для этого использовали простые каменные и деревянные орудия.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Погода, холод, голод и нападения зверей постоянно влияли на жизнь людей. Природа давала пищу, но одновременно оставалась главной угрозой для выживания.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умения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люди учились делать орудия лучше, выбирать удобные места для стоянок и передавать полезный опыт другим членам группы.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первобытных людей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какие открытия помогали людям жить, трудиться и передавать опыт.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достижение делало жизнь людей безопаснее, удобнее и организованнее.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стал для первобытных людей настоящим помощником в повседневной жизни и особенно в холодное время.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он выполнял для людей: грел, освещал, защищал и помогал готовить пищу.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способы добычи пищи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постепенный переход от присваивающего хозяйства к производящему.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Жилище, одежда и защита от холода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и шалаши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жилья выбирали пещеры, строили шалаши и землянки, а иногда использовали укрытия из костей крупных животных. Главное было защититься от ветра, снега и холода.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из шкур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делали из шкур животных, потому что она лучше сохраняла тепло. Такие вещи были простыми, но помогали пережить мороз и долгие переходы.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ледниковое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сильных холодов такие приспособления были особенно важны. Без них люди не смогли бы долго жить в суровом климате и добывать пищу.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Костяные иглы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соединять куски кожи, люди использовали костяные иглы и сухожилия. Это позволило делать одежду более удобной и плотной.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Родовая община и совместный труд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родовой общине людей объединяли не только кровные связи, но и общая жизнь. Все знали друг друга и вместе несли ответственность за выживание группы.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добыча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Охота, собирательство и защита становились успешнее, когда люди действовали сообща. Один человек был слаб, а группа могла справиться с трудной задачей.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Добычу делили между всеми членами общины, потому что запасы пищи и вещей были очень важны. Это помогало пережить голодные и холодные периоды.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передавали младшим умения, нужные для жизни: как делать орудия, искать пищу и избегать опасности. Так знания не терялись, а накапливались.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присваивающего хозяйства к производящему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не произошёл сразу: сначала люди продолжали охотиться и собирать, а затем постепенно научились выращивать растения и разводить животных.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Производящее хозяйство сделало жизнь более устойчивой: появились запасы пищи, постоянные поселения и новые занятия.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«Первобытный мир».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земледельцы и скотоводы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тысяч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разных районах мира стали замечать, что можно не только брать у природы готовое, но и самим выращивать нужные растения.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один из первых центров земледелия: люди начали сеять зерновые культуры и приручать животных, чтобы получать пищу более надёжно.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оседлой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и домашние животные позволили дольше жить на одном месте, строить постоянные жилища и создавать запасы на трудные времена.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изменилась жизнь с появлением земледелия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переход к земледелию изменил быт, труд и образ жизни древних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сделало жизнь более предсказуемой, но усилило зависимость от постоянного труда и заботы о хозяйстве.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«Первобытный мир».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первобытного искусства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пещер как галерея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стенах пещер древние художники изображали бизонов, лошадей и сцены охоты. Рисунки были не просто украшением: они помогали выразить надежду на удачу и показать важные события жизни племени. До наших дней такие изображения сохранились во Франции и Испании.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Фигурки и украшения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статуэтки из камня, кости или глины, а также ожерелья из раковин и зубов животных были частью повседневной культуры. Они могли обозначать красоту, принадлежность к группе или служить оберегом. Через них люди выражали свои представления о мире.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охотников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Первобытные мастера внимательно наблюдали за движением животных и передавали его в рисунках очень точно. В изображениях чувствуется энергия, страх и ожидание добычи, поэтому они помогают понять, как тесно искусство было связано с жизнью и верованиями.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31" y="1478850"/>
            <a:ext cx="230737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509540"/>
            <a:ext cx="252900" cy="20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8638" y="3230225"/>
            <a:ext cx="197775" cy="26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верования и обряды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верили, что у рек, лесов, животных и явлений погоды есть невидимые силы. Они старались задобрить их обрядами, чтобы избежать беды и получить помощь.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Амулеты и украшения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Обереги носили на шее, запястьях или прикрепляли к одежде. Такие предметы должны были защищать от болезней, неудачи и злых сил, которые казались людям реальными.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Почитание предков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Предков считали защитниками рода. Их память сохраняли в рассказах и обрядах, а к умершим относились с уважением, потому что верили в их особую силу.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Погребальные 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Умерших хоронили не просто так, а вместе с дарами и вещами. Это показывает, что люди уже задумывались о жизни после смерти и о значении ритуалов.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хозяйственных перемен к новым обществам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изменений в хозяйстве и их влияние на жизнь людей в первобытную эпоху.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отличало первобытный мир от современности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письменности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Первобытные люди не записывали события в книгах и документах. Знания передавались устно, поэтому особенно важными были память, рассказы старших и обучение через пример.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общине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жили небольшими группами, где всё было общим и каждый зависел от других. Совместный труд помогал добывать пищу, строить жильё и защищаться от опасностей.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техники и развитого хозяйства люди полностью подчинялись смене времён года, холоду, голоду и хищникам. Поэтому они учились наблюдать за природой и использовать её ресурсы.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появились труд, речь, первые верования и искусство. Эти достижения не похожи на современную жизнь, но без них не возникли бы города, школы и наука.
</a:t>
            </a:r>
            <a:endParaRPr lang="en-US" sz="10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помогало первобытным людям выживать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работал вместе с другими: без пищи, костра и помощи соплеменников жизнь в суровых условиях была бы невозможна.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опорами выживания были питание и сотрудничество; остальные элементы усиливали защиту и устойчивость общины.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«Первобытный мир».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первобытная эпоха важна для истории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0004" y="1794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первобытную эпоху люди научились делать орудия, добывать пищу и использовать огонь. Эти навыки стали основой для всех последующих хозяйственных достижений.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11" y="292220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Общинный труд приучил людей действовать вместе, делить добычу и заботиться друг о друге. Так возникли первые формы сотрудничества и общественного порядка.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0011" y="405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Рисунки, украшения, обряды и верования помогали людям понимать мир и выражать свои чувства. Из этих ранних форм выросли искусство, традиции и духовная жизнь.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Первобытный мир — начало пути человечества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Первобытная эпоха была долгой и трудной, но именно тогда люди научились трудиться, жить сообща, создавать орудия, разводить огонь и постепенно менять свою жизнь.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2026-06-02T04:40:26Z</dcterms:created>
  <dcterms:modified xsi:type="dcterms:W3CDTF">2026-06-02T04:40:26Z</dcterms:modified>
</cp:coreProperties>
</file>