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Starter Module по английскому языку: первые шаги в новом предмете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старт в английском для пятиклассников: буквы, слова, правила и первые успехи.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859" y="1576187"/>
            <a:ext cx="3114929" cy="27881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в 5 класс требует быстрого включения в новый предмет. Starter Module помогает сравнять стартовый уровень, повторить знакомую лексику и освоить правила работы на уроке через короткие задания, наглядные опоры и понятные образцы ответа.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пятиклассникам нужен стартовый модуль по английскому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2604" y="3480576"/>
            <a:ext cx="8412621" cy="1166594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 стартовый модуль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58775" y="2187256"/>
            <a:ext cx="1565033" cy="1167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 предметом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начинают с представления английского языка, формата занятий и основных ожиданий. Это помогает снять напряжение, понять, как будет строиться работа, и настроиться на спокойное участие с первых минут.
</a:t>
            </a:r>
            <a:endParaRPr lang="en-US" sz="1090" dirty="0"/>
          </a:p>
        </p:txBody>
      </p:sp>
      <p:sp>
        <p:nvSpPr>
          <p:cNvPr id="12" name="Text 3"/>
          <p:cNvSpPr txBox="1"/>
          <p:nvPr/>
        </p:nvSpPr>
        <p:spPr>
          <a:xfrm>
            <a:off x="2070672" y="2187256"/>
            <a:ext cx="1565033" cy="1167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базы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ученики возвращаются к алфавиту, простым словам, цветам, числам и школьной лексике. Такой шаг позволяет восстановить уже знакомые знания и уверенно перейти к новым словам и выражениям.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782570" y="2187256"/>
            <a:ext cx="1565033" cy="1167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инструкций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Отдельное внимание уделяется командам учителя и коротким формулировкам заданий. Школьники учатся узнавать ключевые слова в инструкции, соотносить их с действием и выполнять упражнение без лишней растерянности.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494467" y="2187256"/>
            <a:ext cx="1565033" cy="1167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Мини-диалоги и речь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модуль входят короткие диалоги и простые реплики, которые можно сразу использовать в паре или перед классом. Это даёт первый опыт устного общения и поддерживает интерес к языку.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7206363" y="2187256"/>
            <a:ext cx="1565033" cy="1167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результата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блок завершается короткой самостоятельной работой и проверкой. Ученики видят, что уже умеют, замечают прогресс и постепенно привыкают к формату учебной оценки без перегрузки.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1939260"/>
            <a:ext cx="3848986" cy="22697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занятия строятся как последовательность коротких, понятных этапов с разной учебной активностью.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старте важны короткие переходы между этапами, частое повторение и быстрый выход ученика в действие.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стартовых уроков по материалам Starter Module для 5 класса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первых уроков английского языка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3393" y="1774824"/>
            <a:ext cx="2331629" cy="2789239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 классе: пары, команды и роли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1891606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ученика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каждый ученик пробует быть активным участником: слушает, повторяет, читает и отвечает. Такой формат помогает не оставаться в стороне и постепенно включаться в английскую речь.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405983" y="1891606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 паре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Партнёр по паре помогает безопасно тренировать короткие реплики и вопросы. В парной работе легче говорить вслух, потому что рядом есть одноклассник, который тоже учится и может поддержать.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58775" y="3388668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по образцу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Чтец и отвечающий у доски работают с готовой моделью ответа. Это снижает тревожность, показывает правильный порядок действий и помогает быстрее запомнить форму слова или фразы.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405983" y="3388668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связь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образцу учит замечать совпадения и исправлять неточности без лишнего напряжения. Ученики видят, что ошибка — это часть тренировки, а не причина остановить работу.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на стартовом уроке от входа в работу до короткого итога.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ученика на первом этапе изучения английского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5" y="1979988"/>
            <a:ext cx="431178" cy="383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3274" y="1956033"/>
            <a:ext cx="431180" cy="4311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7774" y="1956033"/>
            <a:ext cx="431180" cy="4311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95924" y="1956033"/>
            <a:ext cx="431180" cy="4311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10424" y="1999151"/>
            <a:ext cx="431180" cy="34494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учебные навыки развивает Starter Module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инструкций
</a:t>
            </a:r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учатся читать короткие слова и понимать задания по ключевым словам. Это помогает быстрее ориентироваться на уроке и не теряться, когда инструкция состоит из нескольких простых шагов.
</a:t>
            </a:r>
            <a:endParaRPr lang="en-US" sz="1285" dirty="0"/>
          </a:p>
        </p:txBody>
      </p:sp>
      <p:sp>
        <p:nvSpPr>
          <p:cNvPr id="11" name="Text 3"/>
          <p:cNvSpPr txBox="1"/>
          <p:nvPr/>
        </p:nvSpPr>
        <p:spPr>
          <a:xfrm>
            <a:off x="2070672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6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Слушание и повторение
</a:t>
            </a:r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со звуками и образцами речи развивает слуховое внимание. Пятиклассники слышат слово, повторяют его и постепенно точнее связывают звучание с написанием.
</a:t>
            </a:r>
            <a:endParaRPr lang="en-US" sz="1296" dirty="0"/>
          </a:p>
        </p:txBody>
      </p:sp>
      <p:sp>
        <p:nvSpPr>
          <p:cNvPr id="12" name="Text 4"/>
          <p:cNvSpPr txBox="1"/>
          <p:nvPr/>
        </p:nvSpPr>
        <p:spPr>
          <a:xfrm>
            <a:off x="3782570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учатся писать простые ответы и отдельные слова без перегрузки. Такой навык формирует аккуратность и помогает уверенно работать в тетради и на листе с заданиями.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494467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 наглядность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Картинки, таблицы и карточки делают материал понятным и доступным. Наглядность помогает быстрее запоминать лексику и связывать новое слово с конкретным предметом или действием.
</a:t>
            </a:r>
            <a:endParaRPr lang="en-US" sz="1289" dirty="0"/>
          </a:p>
        </p:txBody>
      </p:sp>
      <p:sp>
        <p:nvSpPr>
          <p:cNvPr id="14" name="Text 6"/>
          <p:cNvSpPr txBox="1"/>
          <p:nvPr/>
        </p:nvSpPr>
        <p:spPr>
          <a:xfrm>
            <a:off x="7206363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вопросы и ответы дают первый опыт диалога. Ученики тренируются обращаться к партнёру, отвечать по образцу и использовать английский язык в простой учебной ситуации.
</a:t>
            </a:r>
            <a:endParaRPr lang="en-US" sz="133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Наглядность и короткий формат работы особенно важны в начале, когда ученику нужно быстро понять задание и попробовать ответ без лишнего стресса.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понятнее опора на уроке, тем легче ученику включиться в работу и показать первый результат.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приоритетов стартового этапа Starter Module для 5 класса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помогает начать изучение английского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и рабочая тетрадь
</a:t>
            </a:r>
            <a:pPr algn="l" indent="0" marL="0">
              <a:lnSpc>
                <a:spcPct val="100000"/>
              </a:lnSpc>
              <a:buNone/>
            </a:pPr>
            <a:r>
              <a:rPr lang="en-US" sz="4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столе лежат учебник и рабочая тетрадь: в них видно правило, образец и место для ответа. Ученику легче работать, когда он сразу находит нужную страницу и выполняет задание по шагам.
</a:t>
            </a:r>
            <a:endParaRPr lang="en-US" sz="1125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Карточки, аудио и маркеры
</a:t>
            </a:r>
            <a:pPr algn="l" indent="0" marL="0">
              <a:lnSpc>
                <a:spcPct val="100000"/>
              </a:lnSpc>
              <a:buNone/>
            </a:pPr>
            <a:r>
              <a:rPr lang="en-US" sz="3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со словами помогают быстро узнавать лексику, а аудиозаписи показывают правильное звучание. Цветные маркеры и доска делают объяснение заметным, поэтому новое слово можно не только прочитать, но и услышать, увидеть и выделить.
</a:t>
            </a:r>
            <a:endParaRPr lang="en-US" sz="1020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и электронные упражнения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Таймер помогает держать темп, а электронные упражнения добавляют короткую тренировку в удобном формате. Такой набор делает урок более организованным и позволяет ученикам сразу применить слово в конкретном задании.
</a:t>
            </a:r>
            <a:endParaRPr lang="en-US" sz="1105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для английского языка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07562" y="1703704"/>
            <a:ext cx="1376742" cy="2808334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работы на уроке английского языка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81649" y="2473325"/>
            <a:ext cx="140369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 учителю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важно внимательно слушать инструкцию и смотреть на образец. Когда задание понятно с первого раза, ученик тратит меньше времени на догадки и быстрее переходит к выполнению.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193362" y="2473325"/>
            <a:ext cx="1403688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Уважительное 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нужно говорить спокойно, поднимать руку и уважать ответы других. Добрая атмосфера помогает не бояться попробовать сказать слово вслух и участвовать в работе класса.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905074" y="2473325"/>
            <a:ext cx="1403685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Аккуратность и 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стоит использовать бережно, а задания выполнять аккуратно и в отведённое время. Порядок на парте и в тетради помогает не терять страницы, слова и результаты своей работы.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616786" y="2473325"/>
            <a:ext cx="1448790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на ошибку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прозвучало не совсем точно или ответ оказался неполным, это не проблема. Новый язык изучают через повторение и исправление, поэтому ошибка становится частью обучения, а не поводом остановиться.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2124" y="2728778"/>
            <a:ext cx="4059755" cy="19403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6953" y="153543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успешного урока помогают увидеть не только результат, но и процесс работы ученика на старте.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782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на уроке виден по действиям: пониманию инструкции, узнаваемости слов, устному повторению, взаимодействию в паре и соблюдению времени.
</a:t>
            </a:r>
            <a:endParaRPr lang="en-US" sz="1369" dirty="0"/>
          </a:p>
        </p:txBody>
      </p:sp>
      <p:sp>
        <p:nvSpPr>
          <p:cNvPr id="6" name="Text 1"/>
          <p:cNvSpPr txBox="1"/>
          <p:nvPr/>
        </p:nvSpPr>
        <p:spPr>
          <a:xfrm>
            <a:off x="4944317" y="1535430"/>
            <a:ext cx="3840909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оценки на стартовом этапе обучения английскому языку в 5 классе.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понять, что урок проходит успешно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старте важен не только правильный ответ, но и готовность включаться в работу, следовать инструкции и доводить задание до конца.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отражает учебное поведение ученика: больше всего значат активность и выполнение заданий, а не единичный результат.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Заданная структура распределения оценочных критериев для стартового модуля.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складывается оценка на старте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775" y="2023154"/>
            <a:ext cx="347469" cy="3088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87561" y="1998544"/>
            <a:ext cx="313321" cy="3580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82199" y="2038597"/>
            <a:ext cx="347469" cy="27797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93911" y="2023154"/>
            <a:ext cx="347469" cy="308861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05623" y="2003850"/>
            <a:ext cx="347469" cy="347469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5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трудности пятиклассников на первых уроках
</a:t>
            </a:r>
            <a:endParaRPr lang="en-US" sz="2400" dirty="0"/>
          </a:p>
        </p:txBody>
      </p:sp>
      <p:sp>
        <p:nvSpPr>
          <p:cNvPr id="16" name="Text 2"/>
          <p:cNvSpPr txBox="1"/>
          <p:nvPr/>
        </p:nvSpPr>
        <p:spPr>
          <a:xfrm>
            <a:off x="358775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Незнакомое звучание
</a:t>
            </a:r>
            <a:pPr algn="l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слова могут звучать непривычно, поэтому ученик не сразу узнаёт их на слух. Помогают медленное проговаривание, хоровое повторение и опора на образец учителя.
</a:t>
            </a:r>
            <a:endParaRPr lang="en-US" sz="1322" dirty="0"/>
          </a:p>
        </p:txBody>
      </p:sp>
      <p:sp>
        <p:nvSpPr>
          <p:cNvPr id="17" name="Text 3"/>
          <p:cNvSpPr txBox="1"/>
          <p:nvPr/>
        </p:nvSpPr>
        <p:spPr>
          <a:xfrm>
            <a:off x="2070487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буквы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Пятиклассники часто путают буквы, которые внешне похожи или читаются не так, как ожидается. Здесь полезны карточки, сравнение написания и короткие упражнения на узнавание.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3782199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говорить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Многим детям трудно отвечать вслух, особенно если они боятся ошибиться. Спокойная атмосфера, работа в паре и короткие реплики помогают говорить увереннее.
</a:t>
            </a:r>
            <a:endParaRPr lang="en-US" sz="1400" dirty="0"/>
          </a:p>
        </p:txBody>
      </p:sp>
      <p:sp>
        <p:nvSpPr>
          <p:cNvPr id="19" name="Text 5"/>
          <p:cNvSpPr txBox="1"/>
          <p:nvPr/>
        </p:nvSpPr>
        <p:spPr>
          <a:xfrm>
            <a:off x="5493911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Медленное чтение
</a:t>
            </a:r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первых уроках чтение идёт медленно, потому что нужно одновременно узнавать буквы, звук и слово. Регулярные короткие тренировки делают процесс более уверенным и ровным.
</a:t>
            </a:r>
            <a:endParaRPr lang="en-US" sz="1329" dirty="0"/>
          </a:p>
        </p:txBody>
      </p:sp>
      <p:sp>
        <p:nvSpPr>
          <p:cNvPr id="20" name="Text 6"/>
          <p:cNvSpPr txBox="1"/>
          <p:nvPr/>
        </p:nvSpPr>
        <p:spPr>
          <a:xfrm>
            <a:off x="7205623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забывание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быстро стираются из памяти без повторения, поэтому важно возвращаться к ним несколько раз. В этом помогают словарик, картинки, подписи и повторение в разных заданиях.
</a:t>
            </a:r>
            <a:endParaRPr lang="en-US" sz="128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ученик сам ищет опору и постепенно справляется с заданием.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ученик получает помощь на уроке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2604" y="3480576"/>
            <a:ext cx="8412621" cy="1166594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первых заданий по английскому языку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58775" y="2187256"/>
            <a:ext cx="1565033" cy="1167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соединяет слово и картинку, чтобы сразу связать написание, звучание и значение. Это один из самых понятных форматов для первого знакомства с новой лексикой.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070672" y="2187256"/>
            <a:ext cx="1565033" cy="1167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распознавание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на поиск одинаковых слов или выбор нужного варианта развивают внимание к форме слова. Они помогают замечать знакомую лексику без лишней нагрузки.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782570" y="2187256"/>
            <a:ext cx="1565033" cy="1167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по инструкции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Раскрашивание, соединение стрелками и заполнение пропусков учат читать короткие указания. Такие упражнения формируют привычку действовать по шагам и проверять результат.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494467" y="2187256"/>
            <a:ext cx="1565033" cy="1167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Мини-диалоги и ответы по образцу дают возможность использовать английский вслух. Ученик не придумывает всё сам, а опирается на готовую модель фразы.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7206363" y="2187256"/>
            <a:ext cx="1565033" cy="1167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чтения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простых слов и коротких фраз закрепляет связь между буквами и звуками. Лучше всего работают задания, связанные с темами школы, семьи, цветов, чисел и игрушек.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распределение помогает удержать внимание младших подростков и быстро перевести их от знакомства к активной работе.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урока отведена практике, поэтому ученик не только слушает, но и сразу действует.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Заданная модель распределения времени на первом уроке Starter Module.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распределяется время на первом уроке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Стартовое знакомство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осваивает формат урока, понимает правила работы и привыкает к коротким заданиям. Это снимает напряжение и делает начало обучения предсказуемым.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487312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первые навыки чтения, повторения звуков и использования простых фраз. На этой основе легче переходить к буквам, словам и предложениям.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632519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темам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стартового этапа ученики уже готовы говорить о себе, читать короткие тексты и выполнять задания без постоянной опоры на объяснение каждого шага.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766372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Уверенное продолжение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Накопленный опыт помогает быстрее включаться в новые темы и работать более самостоятельно. В результате дальнейшее обучение становится спокойнее и продуктивнее.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Starter Module с дальнейшим изучением английского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007183"/>
            <a:ext cx="3848986" cy="21339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Итоговые умения показывают, что ученик стал увереннее работать на уроке и лучше понимает его структуру.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завершению модуля ученик не просто знает слова, а умеет действовать по инструкции, взаимодействовать с одноклассником и проверять себя.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Итоговые ожидаемые результаты стартового модуля по английскому языку в 5 классе.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ученик умеет к концу стартового модуля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6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старт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Пятиклассники начинают работу без долгой раскачки: быстрее открывают нужную страницу, лучше понимают, что делать, и меньше теряются в начале задания.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14559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чтение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слова читаются увереннее, потому что ученик уже связывает написание с произношением. Это снижает страх ошибки и делает чтение более осознанным.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70341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Чёткие ответы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чаще звучат короткие английские фразы: приветствие, ответ по образцу, простое слово или мини-реплика. Даже небольшая речь становится заметным достижением.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26124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Устойчивый интерес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успехи показывают, что английский язык доступен и понятен. Это поддерживает мотивацию, помогает не бояться новых тем и формирует основу для дальнейшего роста.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заметные результаты обучения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Starter Module: уверенный вход в английский язык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Starter Module помогает пятикласснику спокойно войти в новый предмет: понять правила, освоить материалы и получить первые результаты. Такой старт делает дальнейшее изучение английского языка более понятным, уверенным и продуктивным.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2026-05-30T12:46:11Z</dcterms:created>
  <dcterms:modified xsi:type="dcterms:W3CDTF">2026-05-30T12:46:11Z</dcterms:modified>
</cp:coreProperties>
</file>