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1. Lifestyles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показывает, как мы живём каждый день.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lifestyle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Lifestyle — это повседневные привычки, выбор и ритм жизни. Для подростков это школа, отдых, еда, спорт, гаджеты и дом. Модуль учит говорить о себе, сравнивать людей и задавать простые вопросы.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тем модуля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уроки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 начинается по-разному: кто-то быстро собирается, кто-то долго завтракает, а кто-то успевает проверить телефон. Эти детали помогают увидеть daily routine в реальной жизни, а не только в учебнике.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день не заканчивается: одни идут на тренировку, другие отдыхают дома, читают или играют с друзьями. В теме free time важно заметить, как выбираются занятия и почему они нравятся.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еда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технологии и помощь дома тоже входят в образ жизни. Перекус, смартфон, домашние дела и забота об окружающей среде показывают, как привычки влияют на личный комфорт и на жизнь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помогает понять, как человек распределяет время между учёбой, отдыхом и заботой о себе. Это удобно обсуждать на простых примерах из школьного дня.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влияют на здоровье, внимание и настроение. Если говорить о сне, еде и движении, проще заметить, что поддерживает силы, а что мешает.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учит описывать, что человек делает often, sometimes или rarely. Так легче задавать вопросы и отвечать о себе без длинных объяснений.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связывает дом, школу и свободное время. Она показывает, как маленькие решения каждый день формируют удобный или перегруженный распорядок.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419" y="1459363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59363"/>
            <a:ext cx="375900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31245" y="1459363"/>
            <a:ext cx="328913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34913" y="3121379"/>
            <a:ext cx="281925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58969"/>
            <a:ext cx="375900" cy="300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Routine
</a:t>
            </a:r>
            <a:pPr algn="ctr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Routine — это привычный порядок дел, который повторяется каждый день. В модуле полезны словосочетания morning routine и daily routine, потому что они помогают описывать начало и конец дня.
</a:t>
            </a:r>
            <a:endParaRPr lang="en-US" sz="1036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
</a:t>
            </a:r>
            <a:pPr algn="ctr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 — это привычка, то есть действие, которое человек делает регулярно. Можно говорить о healthy habits, digital habits и about good habits at school or at home.
</a:t>
            </a:r>
            <a:endParaRPr lang="en-US" sz="1196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and active
</a:t>
            </a:r>
            <a:pPr algn="ctr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и active описывают полезный и подвижный образ жизни. Эти слова часто встречаются рядом с едой, спортом и отдыхом, когда нужно показать, что помогает быть в форме.
</a:t>
            </a:r>
            <a:endParaRPr lang="en-US" sz="1065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
</a:t>
            </a:r>
            <a:pPr algn="ctr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 и balance особенно важны для подростков. Они помогают говорить о времени у телефона и о том, как сохранить равновесие between study and rest.
</a:t>
            </a:r>
            <a:endParaRPr lang="en-US" sz="1172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
</a:t>
            </a:r>
            <a:pPr algn="ctr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 позволяет строить короткие, понятные фразы. С ней легко рассказать о себе, задать вопрос и сравнить разные способы жить и отдыхать.
</a:t>
            </a:r>
            <a:endParaRPr lang="en-US" sz="11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привычек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Школа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общение и экология тоже входят в повседневность. Do homework, play with friends и recycle помогают показать, что образ жизни включает не только личные, но и общие дела.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делает день более активным. Выражения do sport, walk more и play outside подходят для описания школьного и домашнего режима, где есть место энергии и активности.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Сон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 — основа хорошего дня. Фраза go to bed early помогает описать полезную привычку, а выражения about sleep легко связываются с тем, как человек чувствует себя утром.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связано с простыми действиями: drink water, eat fruit, have breakfast. Такие примеры показывают, как короткими фразами рассказать о полезных привычках без сложной грамматики.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по-разному может выглядеть обычный день. В таблице собраны противоположные привычки, чтобы легче обсуждать их на уроке и в паре.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темы lifestyles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людей разные привычки, но удобный день чаще получается там, где есть баланс между делами и отдыхом.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вопросы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 о начале дня: What time do you wake up? Такой вопрос помогает быстро узнать, во сколько человек встаёт, и сравнить утренний ритм в классе.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 дорогу до школы: How do you go to school? Ответы могут быть короткими, но они показывают, как ученики организуют свой путь и время.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Поговорите о времени после уроков: What do you do after classes? Этот вопрос раскрывает, чем человек занимается дома, на секции или во дворе.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 про домашнюю работу: When do you do homework? Так легче понять, как ученики распределяют силы и когда им удобнее учиться.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habits: что важно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спать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нужен достаточный сон, потому что он влияет на внимание и настроение. Регулярный режим сна помогает легче вставать утром и меньше уставать на уроках.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течение дня поддерживает самочувствие и концентрацию. Лучше пить небольшими порциями регулярно, особенно после активных перемен, прогулок и занятий спортом.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 помогает телу и голове работать лучше. Даже короткая прогулка, разминка или игра после школы уже делают день более активным.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и фастфуд не должны становиться привычкой. Более полезный выбор даёт больше энергии и помогает сохранять спокойное, устойчивое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и обсудите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привычек: sleep, water, sports, snacks, phone at night, homework, vegetables.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провести мини-опрос класса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отвечает на два коротких вопроса о привычках и фиксирует результаты в списке наблюдений.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опорные фразы помогают быстро начать разговор о любимых занятиях и объяснить, почему они нравятся.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помогают говорить о свободном времени и предпочтениях.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вопроса достаточно, чтобы провести короткое интервью и узнать, чем одноклассники любят заниматься после 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вопросы делают парный диалог быстрым и понятным.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приёма пищи помогают строить разговор о еде, напитках и привычках в течение дня.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пищи удобно связывают слова о завтраке, обеде и ужине.
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&amp; digital habits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показан сбалансированный день: время делится между учёбой, сном, отдыхом и гаджетами. Это помогает обсудить, где нужен лучший контроль.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обсуждения на уроке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занимает больше всего времени, а гаджеты — меньше всего; такой баланс выглядит более полезным для подростка.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Твой образ жизни vs другой человек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у тебя более здоровые привычки, а где стоит добавить больше баланса.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образа жизни по пяти привычкам и отметь, как часто они встречаются. Короткие записи помогают увидеть различия без длинных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работы в 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команде и среде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есть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Аня всегда помогает дома: убирает стол, раскладывает вещи и выносит бумагу в контейнер для переработки. Её младший брат закрывает кран и напоминает всем экономить воду. Такие маленькие дела делают дом аккуратнее и учат заботе о других.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класс — общая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ребята дежурят по очереди: поднимают стулья, вытирают доску и собирают бумагу после работы в группах. Когда класс чистый, легче учиться и приятно находиться вместе. Общая забота о пространстве показывает уважение к одноклассникам и учителю.
</a:t>
            </a:r>
            <a:endParaRPr lang="en-US" sz="948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вместо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школу Миша часто идёт пешком вместе с другом. Они разговаривают, замечают деревья и не спешат. Такой привычный маршрут помогает двигаться больше, меньше зависеть от транспорта и лучше понимать свой район.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My ideal routine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о своём идеальном дне: короткие фразы идут по порядку от утра до вечера.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инструменты модуля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описывать повседневные действия: как человек спит, ест, отдыхает и пользуется телефоном. Чем точнее слова, тем легче говорить о привычках без длинных объяснений.
</a:t>
            </a:r>
            <a:endParaRPr lang="en-US" sz="1395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интервью делают разговор живым и понятным. Они помогают быстро узнать, что человек любит, как часто это делает и с кем проводит время.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образов жизни показывает различия в режиме, досуге и цифровых привычках. Это учит замечать не только отличия, но и удачные решения.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often, sometimes и rarely показывают частоту действий. С ними легко сказать, что происходит регулярно, иногда или почти никогда.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модуля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вы научились говорить о привычках, сравнивать режимы и обсуждать здоровье, досуг и гаджеты. Теперь можно увереннее описывать свой день и понимать других.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2026-07-25T07:27:25Z</dcterms:created>
  <dcterms:modified xsi:type="dcterms:W3CDTF">2026-07-25T07:27:25Z</dcterms:modified>
</cp:coreProperties>
</file>