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«Ревизор»: история создания, жанр и сюжет комедии Н. В. Гоголя
</a:t>
            </a:r>
            <a:endParaRPr lang="en-US" sz="2198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Гоголя о страхе, лжи и чиновничьем мире.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1830-х годов: время чиновников и сатиры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появилась в эпоху строгой власти Николая I, когда бюрократия проникала в повседневную жизнь. Гоголь увидел в провинциальном городе не отдельный случай, а образ всей чиновничьей России.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комедии и источник сюжета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Толчком к созданию пьесы стал рассказ Пушкина о человеке, которого по ошибке приняли за ревизора. Гоголь превратил забавный случай в острую комедию о страхе и самообмане.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чиновники, которые боятся проверки сильнее, чем самой правды. Поэтому они сами помогают обману: скрывают нарушения, суетятся и готовы поверить любому слуху.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не частная история, а картина целой системы лжи. Комедия показывает, как один страх заставляет многих людей вести себя нелепо и несправедливо.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пьеса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писал «Ревизора» в 1835–1836 годах и завершил работу за границей. Он тщательно выстраивал реплики, чтобы каждый персонаж звучал по-своему и был легко узнаваем.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и работа над «Ревизором»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авторском замысле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автора были важны бытовые детали, меткие фамилии и наблюдения за реальной жизнью. Поэтому пьеса выглядит не выдумкой, а точным художественным отражением знакомой ему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премьеры пьеса быстро стала широко известной и вызвала сильный отклик у зрителей.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первые этапы сценической истории пьесы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путь от замысла до признания был очень коротким: тема оказалась острой и узнаваемой.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истории создания комедии Н. В. Гоголя; 1835–1842.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пьесы: комедия-сатира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— это комедия, но её цель не только рассмешить. Смех у Гоголя помогает увидеть взяточничество, трусость и стремление казаться важнее, чем есть на самом деле.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относится к сатирической комедии, потому что высмеивает не одного человека, а весь порядок жизни в уездном городе. Глупость, корысть и чинопочитание здесь становятся общим правилом.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преувеличении, иронии и нелепых ситуациях. Смешное постоянно соседствует с серьёзным, потому что за шуткой скрывается осуждение общественных пороков.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69492"/>
            <a:ext cx="4418400" cy="1611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комические приёмы помогают Гоголю разоблачать чиновников.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комедии в «Ревизоре»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работают вместе: зритель смеётся, но одновременно видит, насколько глубоки ложь и нравственное разложение.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комедии Н. В. Гоголя «Ревизор».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60185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8313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4489" y="3450813"/>
            <a:ext cx="273600" cy="24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персонажи и их роль в сюжете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
</a:t>
            </a:r>
            <a:pPr algn="l" indent="0" marL="0">
              <a:lnSpc>
                <a:spcPct val="115000"/>
              </a:lnSpc>
              <a:buNone/>
            </a:pPr>
            <a:r>
              <a:rPr lang="en-US" sz="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мелкий чиновник случайно попадает в центр событий. Он не строит хитрый план заранее, но легко подхватывает роль важного человека и пользуется чужим страхом.
</a:t>
            </a:r>
            <a:endParaRPr lang="en-US" sz="668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Городничий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Антонович Сквозник-Дмухановский управляет городом, но сильнее всего боится проверки. Его власть держится не на честности, а на умении скрывать собственные нарушения.
</a:t>
            </a:r>
            <a:endParaRPr lang="en-US" sz="685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Ляпкин-Тяпкин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показывает небрежность и равнодушие к делу. Его поведение подчёркивает, что порядок в городе существует только на словах, а не в реальной жизни.
</a:t>
            </a:r>
            <a:endParaRPr lang="en-US" sz="74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Шпекин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Почтмейстер бесконтрольно читает чужие письма и тем самым нарушает доверие людей. Его образ показывает, насколько привычным стало вмешательство в личную жизнь.
</a:t>
            </a:r>
            <a:endParaRPr lang="en-US" sz="741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 Хлопов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олицетворяет формализм и корысть, а Хлопов — постоянную робость. Вместе они показывают, как слабость и равнодушие делают систему ещё хуже.
</a:t>
            </a:r>
            <a:endParaRPr lang="en-US" sz="7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комедии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пьесе Н. В. Гоголя «Ревизор»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и завязка действия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сразу знакомит с уездным городом, где чиновники привыкли жить по привычке, а не по закону. Уже с первых сцен видно, что порядок здесь только внешний.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начинается с известия о приезде ревизора. Это сообщение мгновенно вызывает тревогу у городничего и его подчинённых, потому что каждый боится раскрытия своих проступков.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Хлестакова делает ошибку неизбежной. Бедный и незаметный чиновник оказывается тем самым человеком, которого все готовы принять за важное лицо.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интриги и комические эпизоды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сразу начинают действовать наугад: они ждут проверки, путаются в догадках и сами создают атмосферу паники, в которой любая случайность кажется угрозой.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быстро понимает, что его принимают за важного человека, и начинает играть эту роль, хотя не имеет ни власти, ни плана.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усиливается потому, что каждый персонаж видит только свою выгоду и не замечает очевидного: ложь становится общей привычкой, а не случайной ошибкой.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смешны сцены подношений и взяток: герои хотят спастись, но тем самым ещё сильнее разоблачают собственную нечестность и страх перед начальством.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Хлестакова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не похож на хитрого преступника: он легкомыслен, любит приврать и легко увлекается собственными фантазиями, не думая о последствиях.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меняется в зависимости от слушателей: он быстро подстраивается, добавляет всё новые выдумки и делает себя всё значительнее в глазах окружающих.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и пустой, Хлестаков всё же опасен тем, что умеет пользоваться чужим страхом. Именно доверчивость чиновников превращает его случайную ложь в выгодную игру.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городничего и чиновников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Городничий привык распоряжаться другими, но боится ответственности. Он действует не по закону, а по привычке скрывать ошибки и заранее оправдываться.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Ляпкин-Тяпкин показывает небрежность в суде: важные дела у него идут кое-как, будто их можно решить без старания и совести.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 Шпекин раскрывают разные стороны чиновничьего мира: один равнодушен к больным, другой без стыда читает чужие письма и нарушает границы.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Хлопов особенно заметен своей робостью. Вместе все чиновники создают картину города, где власть держится на страхе, личной выгоде и постоянном обмане.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отдельные ошибки, а устойчивые привычки чиновников, из-за которых город живёт в постоянном напряжении и недоверии.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пороки показаны в уездном городе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хаоса — страх и ложь. Они усиливают друг друга и помогают другим порокам, делая обман нормой поведения.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Н. В. Гоголя «Ревизор»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вместо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ясно, что приехал настоящий ревизор, разговоры внезапно обрываются. Герои застывают от ужаса, и молчание говорит громче любых реплик.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Немая сцена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не развлекает, а разоблачает. В одном мгновении видны стыд, страх и полное поражение чиновников, которые сами построили свой обман.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96020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 и особенности языка пьесы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Фамилии-характеры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Фамилии героев сразу подсказывают их черты: в них слышны небрежность, грубость, хитрость или показная мягкость, поэтому персонажи запоминаются с первой реплики.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портрет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по-разному: кто-то суетится, кто-то важничает, кто-то оправдывается. По речи легко понять положение героя и его привычки.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много повторов, канцелярских слов и обрывков фраз. Это делает сцены живыми и одновременно показывает смешную беспомощность чиновников.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 не только изображает быт, но и высмеивает его. Благодаря речевой комике недостатки героев становятся особенно заметными и понятными.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темы и приёмы помогают Гоголю разоблачать чиновничий город.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художественные средства комедии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художественный приём в пьесе тесно связаны: каждый комический эпизод одновременно смешит и показывает моральный недостаток.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Н. В. Гоголя «Ревизор»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эпизоды, где особенно заметны недоразумения, внезапные признания и нелепые попытки героев спасти своё положение.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Сцены, которые сильнее всего создают комизм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растёт к финалу: чем больше чиновники верят в обман, тем смешнее и тревожнее становится действие.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Н. В. Гоголя «Ревизор»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«Ревизора» для русской литературы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стала одной из самых известных русских комедий XIX века и показала, что смех может не только развлекать, но и разоблачать общественные недостатки.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создал яркий образ уездного города, в котором легко узнать черты всей чиновничьей России. Это сделало комедию особенно значимой для литературы.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читают и сегодня, потому что страх перед проверкой, ложь и стремление прикрыть ошибки остаются понятными даже современному школьнику.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повлиял на развитие русской драматургии: после него сатирическая комедия стала восприниматься как серьёзный жанр, а не просто шутка.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— комедия, которая не устаревает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Гоголя важна и сейчас, потому что показывает, как страх, ложь и желание казаться лучше могут разрушить любой порядок. Именно поэтому «Ревизор» остаётся живым и поучительным произведением.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2026-05-23T00:36:50Z</dcterms:created>
  <dcterms:modified xsi:type="dcterms:W3CDTF">2026-05-23T00:36:50Z</dcterms:modified>
</cp:coreProperties>
</file>