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мужестве и памяти, рассказано просто и понятно.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Михалков «Быль для детей»: рассказ о войне и памяти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автор, чьи стихи и рассказы понятны детям и взрослым. В «Были для детей» он говорит о войне ясно, бережно и по-настоящему, чтобы даже младшие школьники почувствовали важность памяти.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поэт, который умеет говорить с детьми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читатель понимает: перед ним не сказка, а память о жизни людей. Здесь важны тревога военного времени, труд, ожидание и победа.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настраивает на серьёзный разговор. Оно помогает увидеть, что история страны состоит из реальных судеб, смелости и благодарности тем, кто всё пережил.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«быль» означает правдивый рассказ о том, что действительно случилось. В названии сразу слышится связь с настоящими событиями, а не с выдумкой.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«быль»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ясные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пишет короткими фразами, которые легко понять младшему школьнику. Текст звучит спокойно и уверенно, будто добрый рассказчик объясняет важное без лишней сложности.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уважительный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чувствуется уважение к людям и любовь к родной стране. Даже серьёзная тема звучит по-человечески, честно и без громких украшений.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 автор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 до войны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видны знакомые каждому вещи: дом, школа, труд взрослых, детские заботы. Эта простая картина особенно дорога, потому что её нарушает война.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бедой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мирная жизнь сменяется тревогой, читатель острее чувствует цену покоя. Именно поэтому дальнейшие события воспринимаются так серьёзно и близко.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обычной жизнью: работают, учатся, растят детей. Всё кажется привычным и надёжным, как и должно быть в мирное время.
</a:t>
            </a:r>
            <a:endParaRPr lang="en-US" sz="17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напряжённым и серьёзным. Каждый чувствует ответственность за близких, за свой дом и за родную землю, которую нужно защитить.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вместе с тревогой появляется решимость. Люди собираются с силами, становятся внимательнее друг к другу и готовы делать всё, что необходимо для страны.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появляется тяжёлый перелом: на страну обрушивается беда. Привычный порядок жизни нарушается, и люди сразу понимают, что пришло трудное время.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и тревога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держатся вместе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уходят защищать страну и берут на себя самый опасный труд. Их смелость нужна всем, потому что именно они встречают врага лицом к лицу.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фабриках люди трудятся без отдыха. Их работа помогает фронту, потому что для победы нужны не только оружие, но и крепкий тыл.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и знакомые поддерживают друг друга, делят заботы и переживания. В трудное время особенно важно не оставаться одному и чувствовать плечо рядом.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вместе делают одно большое дело. Именно единство помогает стране выстоять, потому что когда люди помогают друг другу, силы становятся больше.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стоят на фронте, но война всё равно входит в их жизнь. Они переживают за близких, ждут возвращения родных и учатся быть терпеливыми и смелыми.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ребёнок — это символ будущего. Ради него особенно важно сохранить мир, ведь именно дети будут жить дальше, учиться и строить новую жизнь.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годы войны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бойцы защищают страну с оружием в руках. Их сила в смелости, выдержке и готовности стоять до конца ради других людей.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тылу работают те, кто не виден на передовой. Они трудятся на заводах, в полях и дома, чтобы фронт получал всё необходимое.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труд важен по-своему. Победа складывается из множества дел, больших и маленьких, когда никто не считает свою работу незначительной.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поэма показывает: у победы много помощников. Это общий результат, который стал возможен благодаря упорству, ответственности и любви к Родине.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и тыл работают на одну победу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 обычных людей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начинается с умения не сдаваться. В произведении это качество видно в людях, которые выдерживают трудности и продолжают делать своё дело.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понимает свою задачу и выполняет её точно, страна становится сильнее. В поэме это показано как важная часть общей победы.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 требует ждать, переносить лишения и не терять надежды. Такое терпение выглядит тихо, но именно оно помогает выстоять.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здесь — не сказочный богатырь, а обычный человек, который честно работает и отвечает за других. Именно так рождается настоящий подвиг.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стали временем тяжёлых испытаний для всей страны. Победа пришла только через боль, труд и память о тех, кто не вернулся.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4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о Великой Отечественной войне 1941–1945 годов
</a:t>
            </a:r>
            <a:endParaRPr lang="en-US" sz="114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года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война, в которой люди пережили утраты и разлуку.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выбирает короткие, ясные фразы и простые слова. Поэтому текст легко слушать, читать вслух и пересказывать без лишнего труда.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 помогают запомнить главное. Они делают серьёзный рассказ более выразительным, но не тяжёлым для ребёнка 8–10 лет.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понятен младшим школьникам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жизнь, война и память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чувств в поэме С. Михалкова.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напоминает, что прошлое нужно знать и уважать. Память о войне помогает бережнее относиться к миру, который достался людям очень дорогой ценой.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силу семьи, дружбы и взаимной помощи. Когда люди поддерживают друг друга, им легче выдержать трудности и не потерять надежду.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благодарности к защитникам Родины. Для младших школьников это понятный разговор о смелости, долге и умении ценить добро.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 страны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Великая Отечественная война. Для людей это время тревоги, расставаний и срочной защиты родной земли.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живёт в условиях тяжёлых испытаний. Фронт и тыл работают вместе, а победа становится общим делом миллионов людей.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сохраняет уважение к прошлому. Она помогает школьникам понять, почему этот период остаётся важной частью истории страны.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серьёзную тему с доступной формой. Младшие школьники могут понять, что такое война, труд и мужество, не перегружаясь тяжёлыми подробностями.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слушать и чувствовать слово. В ней есть ритм, повтор и ясные образы, которые помогают ученикам лучше запомнить содержание.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развивает уважение к людям прошлого. Оно показывает, что подвиг совершают не только бойцы, но и те, кто честно трудится рядом.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хороший материал для разговора о мире и благодарности. После чтения детям легче говорить о доброте, помощи и любви к Родине.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читают на уроках литературного чтения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заметны ритм и повторяющиеся слова, поэтому она звучит почти как живой рассказ. Такое строение делает чтение плавным, а главное — помогает быстрее запомнить смысл.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тексте простые и очень понятные: дом, дорога, работа, тревога, победа. Именно поэтому произведение легко пересказывать и обсуждать даже младшим школьникам.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войны показывает, как важны единство, труд и стойкость. Люди становятся сильнее, когда защищают друг друга и берегут мир.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4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о Великой Отечественной войне 1941–1945 годов
</a:t>
            </a:r>
            <a:endParaRPr lang="en-US" sz="114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годы, о которых поэма напоминает с особой благодарностью и уважением.
</a:t>
            </a:r>
            <a:endParaRPr lang="en-US" sz="3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названии важно слово «быль»? Оно сразу подсказывает, что речь идёт не о сказке, а о настоящих событиях и живой памяти людей.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 о войне? Подумайте, где в тексте слышны тревога, гордость, благодарность или тихая печаль.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запоминаются взрослые и дети? Найдите в поэме примеры того, как каждый помогает стране по-своему, даже если не находится на фронте.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особенно ясно показывают ценность мира? Обсудите, почему спокойная жизнь, дом и учёба кажутся такими дорогими после испытаний.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разговора о тексте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С. Михалкова помогает детям понять цену мира и силу человеческого единства. В ней есть правда, уважение к прошлому и тёплая благодарность защитникам Родины.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«Быль для детей» стоит читать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2026-05-24T03:41:40Z</dcterms:created>
  <dcterms:modified xsi:type="dcterms:W3CDTF">2026-05-24T03:41:40Z</dcterms:modified>
</cp:coreProperties>
</file>