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ручей — море ему имя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тихий ручей превращается в могучее море в музыке?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звучит в музыке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умеют рисовать звукому картину природы без слов: журчание воды, плеск волн и простор моря. Слушая такие пьесы, мы учимся замечать темп, ритм, громкость и настроение музыки.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Ручей в музыке: тихий и лёгкий звук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журчание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Ручей в музыке обычно звучит прозрачно и спокойно, словно тонкая серебристая ниточка. Ему подходят высокий регистр и короткие фразы, которые бегут легко и без спешки.
</a:t>
            </a:r>
            <a:endParaRPr lang="en-US" sz="1139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его узнать на слух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напоминает капли, тихое плескание и негромкое переливание звуков. Музыка будто улыбается и чуть шепчет, а не говорит громко.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в музыке: широкий и сильный образ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часто звучит просторно и мощно. В нём слышатся длинные звуковые линии, будто взгляд уходит далеко за горизонт.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звуки придают морскому образу глубину и серьёзность. Они похожи на тяжёлые, но красивые волны, которые идут одна за другой.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динамика помогает музыке стать похожей на морскую стихию. Звук растёт, поднимается и снова отступает, как настоящая волна.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связан с величием, свободой и большой энергией. Море в музыке не шепчет, а уверенно показывает свою силу.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передаёт движение воды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звуки создают ощущение течения: оно может быть быстрым, как ручеёк, или плавным, как волна. Музыка начинает словно двигаться сама.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мелодия меняет громкость и направление, вода будто оживает. Она то успокаивается, то колышется, то шумит — и образ сразу становится ярче.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9766" y="1596471"/>
            <a:ext cx="505800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2871" y="3133241"/>
            <a:ext cx="559500" cy="4973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78987" y="1652893"/>
            <a:ext cx="505800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20178" y="3121499"/>
            <a:ext cx="559500" cy="4973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помощника музыкального образа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показывает, как быстро идёт музыка. Медленный темп создаёт спокойствие, а быстрый напоминает бег воды или весёлый поток.
</a:t>
            </a:r>
            <a:endParaRPr lang="en-US" sz="981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говорит о силе звучания: тихо, громко, с усилением или затиханием. Именно она делает ручей нежным, а море — могучим.
</a:t>
            </a:r>
            <a:endParaRPr lang="en-US" sz="981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услышать, как звуки повторяются и чередуются. Он может быть ровным, прерывистым или очень подвижным, как рябь на воде.
</a:t>
            </a:r>
            <a:endParaRPr lang="en-US" sz="981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темп, ритм и динамика работают вместе, музыка легко превращается в картину воды. Слушатель почти видит, как она течёт, блестит и шумит.
</a:t>
            </a:r>
            <a:endParaRPr lang="en-US" sz="98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Инструменты, которые рисуют воду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Флейта: лёгкое дыхание ручья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 умеет звучать светло и прозрачно, поэтому её часто связывают с водой. Её высокий голос похож на тонкое журчание и лёгкий ветерок над берегом. Кажется, что маленькие капли дружно бегут по камешкам.
</a:t>
            </a:r>
            <a:endParaRPr lang="en-US" sz="891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Арфа: блеск и переливы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арфы звук как будто мерцает и переливается. Он напоминает солнечные блики на воде и спокойное покачивание волн. Такой инструмент особенно хорошо передаёт красоту тихого озера или плавного течения.
</a:t>
            </a:r>
            <a:endParaRPr lang="en-US" sz="911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Фортепиано: от капель до шторма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 может быть очень разным: тихим, звонким, мягким или мощным. Оно легко показывает и редкие капли, и широкие морские волны. Поэтому один инструмент может рассказать целую историю воды.
</a:t>
            </a:r>
            <a:endParaRPr lang="en-US" sz="882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песня создаёт настроение воды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14200" y="163856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песне появляются слова. Они называют ручей, реку или море и сразу подсказывают, о какой воде пойдёт речь.
</a:t>
            </a:r>
            <a:endParaRPr lang="en-US" sz="1143" dirty="0"/>
          </a:p>
        </p:txBody>
      </p:sp>
      <p:sp>
        <p:nvSpPr>
          <p:cNvPr id="11" name="Text 3"/>
          <p:cNvSpPr txBox="1"/>
          <p:nvPr/>
        </p:nvSpPr>
        <p:spPr>
          <a:xfrm>
            <a:off x="3560200" y="180509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вступает мелодия. Она делает образ добрым, мечтательным, спокойным или торжественным — как выберет композитор.
</a:t>
            </a:r>
            <a:endParaRPr lang="en-US" sz="1143" dirty="0"/>
          </a:p>
        </p:txBody>
      </p:sp>
      <p:sp>
        <p:nvSpPr>
          <p:cNvPr id="12" name="Text 4"/>
          <p:cNvSpPr txBox="1"/>
          <p:nvPr/>
        </p:nvSpPr>
        <p:spPr>
          <a:xfrm>
            <a:off x="6406200" y="187251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впечатление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слова и музыка помогают услышать воду почти как живую. Песня становится понятной, яркой и очень запоминающейся.
</a:t>
            </a:r>
            <a:endParaRPr lang="en-US" sz="114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77" y="1400850"/>
            <a:ext cx="3309347" cy="3351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ручей и море связаны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26800" y="17643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малого к большому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Ручей и море в музыке связаны, потому что маленькое звучание может постепенно вырасти в сильное и широкое. Всё начинается тихо, а потом становится заметнее и увереннее.
</a:t>
            </a:r>
            <a:endParaRPr lang="en-US" sz="1119" dirty="0"/>
          </a:p>
        </p:txBody>
      </p:sp>
      <p:sp>
        <p:nvSpPr>
          <p:cNvPr id="10" name="Text 3"/>
          <p:cNvSpPr txBox="1"/>
          <p:nvPr/>
        </p:nvSpPr>
        <p:spPr>
          <a:xfrm>
            <a:off x="4326800" y="28928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умеет расти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похоже на музыкальное развитие: одна тема повторяется, меняется и набирает силу. Так музыка показывает рост, движение и перемену, как вода в природе.
</a:t>
            </a:r>
            <a:endParaRPr lang="en-US" sz="116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картина природы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узнаём природу по звуку: по шуму воды, пению птиц, шелесту ветра или каплям дождя. Музыка умеет всё это изобразить без картинок.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использует высоту звуков, темп, громкость и тембр. Эти средства помогают слушателю сразу почувствовать, где ручей, а где широкое море.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музыке часто напоминает движение, жизнь и перемены. Поэтому даже одна мелодия может стать настоящим маленьким чудом для уха и воображения.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и природный образ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народных песнях природа звучит по-домашнему и очень близко человеку. Ручей, поле и река становятся знакомыми, почти родными образами, как будто поют рядом с нами.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Простая мелодия, повторы и напевность помогают легко запомнить такую песню. В ней ясно слышно, как красота природы соединяется с чувствами людей и их настроением.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Слушание и сравнение звучания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 ручья обычно слышны лёгкие, прозрачные звуки. Мелодия движется маленькими шагами, поэтому образ кажется тихим и подвижным.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 моря звучание шире и сильнее. Музыка как будто раскрывает большую даль, а волны слышатся в плавных и мощных движениях.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Когда слушаешь два отрывка рядом, легче заметить темп, громкость и высоту звуков. Эти признаки сразу подсказывают, какой образ перед нами.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Сравнение делает музыку понятнее и интереснее. Ручей и море начинают звучать как разные картины одной и той же природы.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 нарастанием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Нарастание звука напоминает волну, которая сначала только подходит издалека. Музыка начинает тихо, потом крепнет и становится заметнее, словно вода приближается к берегу.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звук может снова отступить и стать спокойнее. Такой приём часто встречается в пьесах о море: музыка как будто дышит и меняет силу своего голоса.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54025" y="1962684"/>
            <a:ext cx="521100" cy="5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6897" y="2184339"/>
            <a:ext cx="521100" cy="5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74827" y="3394675"/>
            <a:ext cx="529800" cy="4238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21408" y="3446120"/>
            <a:ext cx="455963" cy="52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воды в разных жанрах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13584" y="1713798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образ воды чаще всего звучит мягко и лирично. Он помогает передать спокойствие, мечтательность и добрые чувства, близкие каждому слушателю.
</a:t>
            </a:r>
            <a:endParaRPr lang="en-US" sz="1011" dirty="0"/>
          </a:p>
        </p:txBody>
      </p:sp>
      <p:sp>
        <p:nvSpPr>
          <p:cNvPr id="12" name="Text 3"/>
          <p:cNvSpPr txBox="1"/>
          <p:nvPr/>
        </p:nvSpPr>
        <p:spPr>
          <a:xfrm>
            <a:off x="5516456" y="193545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инструментальной пьесе вода может быть нарисована особенно ярко. Композитор использует звуки, чтобы показать блеск, движение и смену настроений без слов.
</a:t>
            </a:r>
            <a:endParaRPr lang="en-US" sz="1011" dirty="0"/>
          </a:p>
        </p:txBody>
      </p:sp>
      <p:sp>
        <p:nvSpPr>
          <p:cNvPr id="13" name="Text 4"/>
          <p:cNvSpPr txBox="1"/>
          <p:nvPr/>
        </p:nvSpPr>
        <p:spPr>
          <a:xfrm>
            <a:off x="2038736" y="3097159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хороводе образ воды часто связан с плавным круговым движением. Музыка напоминает течение, покачивание и дружный, неторопливый поток.
</a:t>
            </a:r>
            <a:endParaRPr lang="en-US" sz="1011" dirty="0"/>
          </a:p>
        </p:txBody>
      </p:sp>
      <p:sp>
        <p:nvSpPr>
          <p:cNvPr id="14" name="Text 5"/>
          <p:cNvSpPr txBox="1"/>
          <p:nvPr/>
        </p:nvSpPr>
        <p:spPr>
          <a:xfrm>
            <a:off x="5848398" y="319723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танцевальной музыке вода может превратиться в быстрый бег, лёгкие всплески или стремительный поток. Движение становится живым, весёлым и очень заметным.
</a:t>
            </a:r>
            <a:endParaRPr lang="en-US" sz="101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отличается тихий и громкий звук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звук создаёт ощущение близости и осторожности. Он подходит для образа ручья, когда музыка кажется нежной, прозрачной и совсем не спешит.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Громкий звук передаёт силу, простор и энергию. Так в музыке часто раскрывается море, особенно если оно кажется широким, могучим и немного торжественным.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воображение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Один и тот же звук может вызвать разные образы. Кому-то он напомнит капли, а кому-то — ветер или блеск воды на солнце.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Воображение помогает не просто слышать музыку, а представлять её как картину. Так звук становится живым и почти видимым.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Сравнение с природой особенно понятно детям 4 класса. Оно помогает замечать, как музыка умеет показывать движение, цвет и настроение.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Чем внимательнее слушаешь, тем ярче становится образ. Музыка открывает целый мир, хотя вокруг нет ни одной настоящей картинки.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гладь перед рассветом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море может звучать почти шёпотом. В мелодии слышится спокойная поверхность воды, а протяжённые звуки будто лежат один за другим. Такое начало создаёт ощущение тишины и ожидания, как перед первым лучом солнца.
</a:t>
            </a:r>
            <a:endParaRPr lang="en-US" sz="804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 становятся шире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музыка раздвигает пространство, и звук начинает расти. Появляются более низкие тона, длинные аккорды и плавное движение. Слушателю кажется, что перед ним уже не ручей, а большое море, которое медленно дышит.
</a:t>
            </a:r>
            <a:endParaRPr lang="en-US" sz="804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 простор воды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звучание становится особенно мощным, образ моря раскрывается во всей широте. Музыка словно показывает высокие волны, дальний горизонт и бесконечное движение воды. В этом слышатся свобода, сила и величие природы.
</a:t>
            </a:r>
            <a:endParaRPr lang="en-US" sz="804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музыкальные картины моря
</a:t>
            </a:r>
            <a:endParaRPr lang="en-US" sz="2800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класс
</a:t>
            </a:r>
            <a:endParaRPr lang="en-US" sz="9103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возрасте сравнение ручья и моря помогает замечать рост музыки, её движение и силу. Так слушать становится интереснее и легче.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урока музыки для 4 класса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возраст, когда особенно важно учиться слышать, как маленький музыкальный образ может вырасти в большой и выразительный.
</a:t>
            </a:r>
            <a:endParaRPr lang="en-US" sz="183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132" y="914025"/>
            <a:ext cx="3663136" cy="388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запоминается в теме урока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240325" y="1250800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Ручей связан с тихим, лёгким звучанием, а море — с широким и сильным. Природа в музыке становится понятной даже без картинок и слов.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240325" y="2425550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Темп, ритм, динамика и тембр помогают услышать этот образ. Благодаря им музыка словно сама рисует воду: от маленького ручья до большого моря.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путь от ручья к морю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умеет делать маленький образ большим и ярким. От тихого ручья она ведёт нас к широкому морю, где слышны движение, простор и красота.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2026-05-24T21:56:49Z</dcterms:created>
  <dcterms:modified xsi:type="dcterms:W3CDTF">2026-05-24T21:56:49Z</dcterms:modified>
</cp:coreProperties>
</file>