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дыхание здоровым и научиться говорить о самочувствии точно.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дыхания и вопросы Wh-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даёт организму кислород, а болезни часто начинаются незаметно: с насморка, кашля или боли в горле. Гигиена и точные Wh-вопросы помогают вовремя заметить проблему.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следить за дыханием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болезни дыхательных путей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болезней дыхательных путей похожие первые признаки, но причины могут быть разными: вирусы, бактерии или аллергены. Это важно учитывать, чтобы не пропустить состояние, которое требует врача.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жалобы повторяются при разных заболеваниях, поэтому по одному симптому нельзя делать выводы о причине.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частых заболеваний дыхательных путей
</a:t>
            </a:r>
            <a:endParaRPr lang="en-US" sz="6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 тревожные признаки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Насморк, кашель и боль в горле часто появляются при простуде или ОРВИ. Обычно они развиваются постепенно и не мешают дышать слишком сильно, если болезнь протекает легко.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слабость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помогает понять, как реагирует организм на инфекцию. При лёгком недомогании она может быть невысокой, но при гриппе часто поднимается заметнее и сопровождается слабостью.
</a:t>
            </a:r>
            <a:endParaRPr lang="en-US" sz="1039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звать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кашель усиливается, дыхание становится частым или ребёнок выглядит очень вялым, нужно сразу сообщить взрослым. Такие изменения важнее любых догадок о причине болезни.
</a:t>
            </a:r>
            <a:endParaRPr lang="en-US" sz="1043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Одышка, боль в груди и посинение губ требуют особого внимания. Эти признаки могут означать, что дыханию тяжело, и ждать улучшения без помощи взрослых нельзя.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инфекции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инфекция переносится от человека к человеку и почему важны дистанция и проветривание.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риск болезни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привычки и условия раздражают дыхательные пути и делают болезнь вероятнее. Ниже показаны самые частые факторы, с которыми можно столкнуться дома, в школе и на улице.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раздражителей и меньше восстановления, тем легче появляются симптомы и тем тяжелее они переносятся.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риска для дыхательной системы
</a:t>
            </a:r>
            <a:endParaRPr lang="en-US" sz="6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 и врач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признаки, при которых нельзя откладывать обращение к взрослым. Они помогают отличить обычное недомогание от состояния, требующего осмотра врача.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безопасного реагирования на тревожные симптомы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усиливаются или затрагивают дыхание, нужна быстрая реакция, а не ожидание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мытьё рук защищает дыхание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 — частый переносчик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после улицы, перед едой и после кашля или чихания убирает микробы с кожи. Так они не переходят на лицо и не попадают на слизистые.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нос и рот — главные пути, через которые инфекция попадает в организм. Поэтому чистые руки особенно важны перед тем, как трогать лицо или брать еду.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делать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помогает смывать не только грязь, но и многие микробы. Для защиты важно мыть руки достаточно тщательно, а не просто быстро ополаскивать их водой.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Проветривай комнату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открывайте окно, чтобы обновлять воздух и уменьшать сухость в комнате. Даже короткое проветривание помогает сделать дыхание легче и снижает накопление пыли.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Поддерживай нормальный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чистотой: убирайте пыль, не допускайте сырости и старайтесь поддерживать умеренную влажность. Слишком сухой воздух раздражает горло, а слишком влажный помогает плесени.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Береги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дома полезно избегать дыма и сильных запахов. Чистый воздух помогает слизистым лучше защищать организм и уменьшает лишнее раздражение дыхательных путей.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дома и в школе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Прикрывай рот и нос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кашле или чихании прикрывайте рот и нос салфеткой либо сгибом локтя. Так капли не разлетаются далеко и не попадают на людей рядом.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мой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Использованную салфетку нужно сразу выбросить, а затем вымыть руки с мылом. Это убирает микробы с кожи и уменьшает риск передачи инфекции.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трогай лицо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не трогать глаза, нос и рот руками без необходимости. Через лицо микробы легче попадают на слизистые и вызывают заражение.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этикет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первых симптомах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действия помогают снизить риск заражения окружающих и не ухудшить своё состояние.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первых симптомах важны изоляция от других, помощь взрослых и соблюдение гигиены при выходе из дома.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профилактики инфекций дыхательных путей
</a:t>
            </a:r>
            <a:endParaRPr lang="en-US" sz="6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4870" y="1022065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5940" y="1022065"/>
            <a:ext cx="157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дыхание каждый день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помогает организму восстанавливаться после нагрузок и лучше защищаться от инфекций. Когда школьник регулярно недосыпает, слизистые и иммунная система работают хуже, а простуды затягиваются.
</a:t>
            </a:r>
            <a:endParaRPr lang="en-US" sz="945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влажность слизистых оболочек и помогает организму справляться с раздражением горла. Если пить мало, дыхательные пути становятся более сухими, а кашель и першение могут ощущаться сильнее.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и прогулки на свежем воздухе улучшают вентиляцию лёгких и общее самочувствие. Посильная активность особенно полезна, если рядом есть чистый воздух и нет дыма или сильной пыли.
</a:t>
            </a:r>
            <a:endParaRPr lang="en-US" sz="945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без пропусков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питание даёт организму энергию и вещества для защиты и восстановления. Когда приёмы пищи редкие или однообразные, сопротивляемость снижается, и болезнь переносится тяжелее.
</a:t>
            </a:r>
            <a:endParaRPr lang="en-US" sz="9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прививки важны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тяжёлых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помогают организму заранее познакомиться с возбудителем в безопасной форме. Благодаря этому снижается риск тяжёлого течения некоторых инфекций и меньше вероятность осложнений.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364990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вместо, а 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не заменяет мытьё рук, проветривание и другие привычки. Она работает вместе с ними, поэтому профилактика становится более надёжной и устойчивой.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891015" y="1653400"/>
            <a:ext cx="24105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прививки или во время болезни появляются тревожные признаки, нужно сразу сообщить взрослым. Решение о помощи принимает врач, а не догадки или советы из интернета.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Поймать триггер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Пыльца, шерсть, пыль, плесень и дым могут раздражать дыхательные пути. Если симптомы появляются каждый раз в похожих условиях, стоит запомнить возможный триггер и рассказать о нём взрослым.
</a:t>
            </a:r>
            <a:endParaRPr lang="en-US" sz="797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усиление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астме и аллергии состояние иногда ухудшается на холоде, во время бега или после контакта с запахами. Свистящее дыхание и частый кашель — причины не откладывать помощь.
</a:t>
            </a:r>
            <a:endParaRPr lang="en-US" sz="813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 уменьшения контакта с раздражителями. Полезны проветривание, влажная уборка, отсутствие дыма и аккуратность в сезон пыльцы, если она вызывает реакцию.
</a:t>
            </a:r>
            <a:endParaRPr lang="en-US" sz="817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дыхание стало труднее, кашель повторяется или появляются свисты, нужно сразу сказать взрослым. Приступ лучше не ждать: ранняя помощь безопаснее, чем попытка потерпеть.
</a:t>
            </a:r>
            <a:endParaRPr lang="en-US" sz="814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ухудшить состояние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дома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помогают при лёгком недомогании, но не заменяют врача, если симптомы усиливаются.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ухода при лёгких симптомах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помощь должна быть щадящей и безопасной; любые лекарства и изменения лечения допустимы только по решению взрослых и врача.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уточняют, кому нужен вопрос и что именно беспокоит. Такая формулировка помогает не говорить слишком общо и сразу понять, о ком идёт речь и какие симптомы появились.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спрашивают о месте, времени и длительности симптомов. Эти Wh-вопросы дают точную картину: где болит, когда началось и как долго продолжается кашель или недомогание.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 как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выясняют причину и изменения состояния. Вопросы «почему стало хуже?» и «что помогает?» помогают взрослому и врачу быстрее выбрать правильное решение.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вопросы о здоровье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идёт диалог о симптомах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учеников задаёт вопросы по одной и той же ситуации, чтобы собрать точные сведения о самочувствии.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дома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У меня болит горло и появился кашель. — Когда это началось? — Вчера вечером. — Что помогает? — Тёплое питьё и отдых. Короткие ответы позволяют быстро понять, насколько серьёзно состояние и нужна ли помощь взрослых.
</a:t>
            </a:r>
            <a:endParaRPr lang="en-US" sz="735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одноклассник замечает, что голос стал хриплым. Он спрашивает: «Что именно болит?» и «Как долго это длится?». Так разговор остаётся спокойным, а нужная информация не теряется в длинных объяснениях.
</a:t>
            </a:r>
            <a:endParaRPr lang="en-US" sz="727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медработника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медсестры подросток отвечает на простые вопросы: какие симптомы, когда начались, стало ли хуже. Такие ответы помогают взрослому быстро оценить ситуацию и решить, нужен ли врач.
</a:t>
            </a:r>
            <a:endParaRPr lang="en-US" sz="761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человека болит горло, а кашель усиливается, важно говорить честно и конкретно. Не «мне плохо», а «температура поднялась утром» или «сейчас больно глотать» — так помощь будет точнее.
</a:t>
            </a:r>
            <a:endParaRPr lang="en-US" sz="761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диалога о самочувствии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на неделю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каждый день, какие привычки уже выполнены. Так проще увидеть, что действительно помогает дыханию и снижает риск болезни.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Недельный чек-лист показывает, какие полезные привычки выполняются регулярно, а какие требуют внимания и напоминаний.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меры профилактики и гигиены дыхания
</a:t>
            </a:r>
            <a:endParaRPr lang="en-US" sz="6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гигиена и своевременный разговор со взрослыми — три основы защиты дыхания. Wh-вопросы помогают быстро узнать главное и не пропустить опасные симптомы. Домашнее задание: придумать пять таких вопросов о здоровье.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2026-07-26T03:23:49Z</dcterms:created>
  <dcterms:modified xsi:type="dcterms:W3CDTF">2026-07-26T03:23:49Z</dcterms:modified>
</cp:coreProperties>
</file>