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связи: как люди передают сообщения на 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помогает людям быть рядом, даже когда они далеко.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связь нужна каждый день
</a:t>
            </a:r>
            <a:endParaRPr lang="en-US" sz="1875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помогает сообщать новости, договариваться о встречах и быстро просить помощь. Сегодня сообщения летят почти мгновенно, а раньше на это уходили дни и даже недели. Это очень удобно — и немного похоже на магию!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передавали весть раньше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барабаны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люди подавали сигналы дымом и звуками барабанов. Так можно было предупредить о важном событии или передать короткую весть на расстояние.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гонцы — люди, которые переносили сообщения лично. Они запоминали слова или брали записку и спешили к нужному человеку.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Гонцы и устная передача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голуби
</a:t>
            </a:r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научились писать, письма стали надёжным способом связи. Иногда их доставляли почтовые голуби, а иногда — через почтовые повозки и лошадей.
</a:t>
            </a:r>
            <a:endParaRPr lang="en-US" sz="1013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способы были разными, но цель у них была одна: быстро и точно передать важную новость тому, кто находится далеко.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сообщения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доставляет почта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переносит бумажные письма, открытки и посылки. С её помощью люди отправляют поздравления, документы и полезные вещи в другие города и страны.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адресата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конверте пишут имя получателя, адрес и почтовый индекс. Эти данные помогают письму попасть именно туда, куда нужно, без путаницы и лишних приключений.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едет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почтовом отделении отправления сортируют и распределяют по маршрутам. Затем они отправляются дальше, пока не попадут в почтовый ящик адресата или в отделение для выдачи.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Почта: письмо, открытка, посылка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телефон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разговор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передаёт голос человека на расстояние. С его помощью можно быстро поговорить с родными, друзьями, учителем или врачом, не тратя время на долгую дорогу.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проводов к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телефоны работали по проводам. Потом появились радиотелефоны и мобильные аппараты, которые дают больше свободы и помогают звонить почти откуда угодно.
</a:t>
            </a:r>
            <a:endParaRPr lang="en-US" sz="1331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готов к делу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полезен, если есть связь и заряжен аккумулятор. Тогда он становится маленьким помощником, который всегда под рукой, когда нужно срочно связаться с кем-то.
</a:t>
            </a:r>
            <a:endParaRPr lang="en-US" sz="14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 мобильная связь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звонки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умеет отправлять сообщения, фотографии, видео и голосовые записи. Он помогает быстро делиться новостями и показывает, что интересного произошло за день.
</a:t>
            </a:r>
            <a:endParaRPr lang="en-US" sz="1481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смартфону нужна сеть оператора, базовые станции и доступ к интернету. Без этих помощников он не сможет передавать данные так быстро и удобно.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карманный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смартфонах есть будильник, камера, карта, фонарик и записная книжка. Получается почти мини-центр управления, только в очень маленьком корпусе.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дороге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помогает найти путь, сделать фото, записать важную мысль и не забыть дела. Он выручает и дома, и в школе, и в поездке.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сообщения от отправителя к адресату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текст, фото или звонок проходят через устройство, сеть и серверы.
</a:t>
            </a:r>
            <a:endParaRPr lang="en-US" sz="150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готовила проект о животных и отправила учителю длинное письмо по электронной почте. Она прикрепила файл с рисунками и не забыла указать тему. Так сообщение легко найти среди других и быстро понять, о чём оно.
</a:t>
            </a:r>
            <a:endParaRPr lang="en-US" sz="98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 учёбы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написал другу в мессенджере: «Во сколько встречаемся у школы?» Ответ пришёл почти сразу. В чате удобно задавать короткие вопросы, обмениваться фото и договариваться о делах без лишнего ожидания.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 в чате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отправляют сообщения, они стараются писать аккуратно и понятно. Сначала указывают, кому пишут, потом — главное сообщение, а в конце добавляют вежливые слова. Так переписка становится дружелюбной и полезной.
</a:t>
            </a:r>
            <a:endParaRPr lang="en-US" sz="93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сообщение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и мессенджеры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радио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передаёт звук с помощью радиоволн. Оно помогает узнавать новости, слушать песни и не скучать дома, в машине или даже на корабле.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без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радио есть своё удобство: его можно слушать, не глядя на экран. Пока звучит передача, человек может ехать, работать или заниматься своими делами.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на 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Радиосигнал не видно глазами, но он может идти очень далеко. Поэтому радио особенно полезно, когда нужно быстро передать важную и срочную информацию.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телевидение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звук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передаёт движущиеся изображения и звук одновременно. Поэтому по телевизору можно не только услышать новости, но и увидеть всё своими глазами.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телевизору смотрят фильмы, спортивные соревнования, передачи о природе и животных. У каждого зрителя находится что-то интересное — и даже очень пушистое.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антенны к интернету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сигнал часто шёл через антенну или кабель. Теперь телевидение нередко работает через интернет, поэтому смотреть передачи стало ещё удобнее.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большая сеть для общения и поиска
</a:t>
            </a:r>
            <a:endParaRPr lang="en-US" sz="2607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одной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соединяет миллионы устройств в разных странах. Через него люди обмениваются сообщениями, смотрят сайты и находят нужные сведения почти мгновенно, будто открывают огромную библиотеку у себя дома.
</a:t>
            </a:r>
            <a:endParaRPr lang="en-US" sz="1131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развлечения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можно смотреть видеоуроки, играть в обучающие игры и слушать музыку. Он помогает учиться, тренироваться и узнавать новое, если пользоваться им с умом и по правилам.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интернет работают электронная почта и мессенджеры. Они позволяют быстро отправлять текст, фотографии, документы и голосовые записи, даже если адресат находится очень далеко.
</a:t>
            </a:r>
            <a:endParaRPr lang="en-US" sz="120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в сети нужны устройство, связь и внимательность. Важно проверять адрес сайта, не открывать подозрительные файлы и помнить, что в интернете тоже действуют правила безопасности.
</a:t>
            </a:r>
            <a:endParaRPr lang="en-US" sz="11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использовании связи
</a:t>
            </a:r>
            <a:endParaRPr lang="en-US" sz="2578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сообщайте незнакомым людям пароль, номер карты, адрес дома или школу. Такие сведения должны знать только родители и те взрослые, которым вы доверяете.
</a:t>
            </a:r>
            <a:endParaRPr lang="en-US" sz="1375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Подозрительные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приходит странная ссылка, файл или просьба о срочном действии, не нажимайте сразу. Лучше показать сообщение взрослому, чтобы избежать неприятностей и обмана.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Покупки и загрузки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оплатой, скачиванием приложения или отправкой данных обязательно спросите разрешение родителей. Так вы не потратите деньги случайно и не установите лишнюю программу.
</a:t>
            </a:r>
            <a:endParaRPr lang="en-US" sz="1359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Вежливое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44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переписке важно писать спокойно и доброжелательно. Не стоит отправлять обидные слова или чужие фотографии без разрешения — это тоже часть безопасного поведения.
</a:t>
            </a:r>
            <a:endParaRPr lang="en-US" sz="13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связи в космосе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летают вокруг нашей планеты и принимают сигналы с телефонов, телевизоров и интернет-станций. Они работают далеко в космосе, но каждый день помогают людям оставаться на связи.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наземные линии повреждены или расстояние слишком большое, спутниковая связь выручает особенно сильно. Она делает передачу данных быстрее и помогает связи не пропадать в важный момент.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спутникам можно передавать сообщения между городами, странами и местами, где есть океаны, горы или пустыни. Иногда именно они помогают добраться сигналу туда, где обычной связи трудно работать.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нужна дома, в школе и на работе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телефон и мессенджер помогают быстро договориться о прогулке, покупках, уроках и встрече. Один короткий звонок — и план дня уже становится понятным.
</a:t>
            </a:r>
            <a:endParaRPr lang="en-US" sz="128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используют звонки, сообщения и электронную почту, чтобы связываться с родителями и коллегами. Это помогает вовремя сообщать задания, изменения в расписании и важные новости.
</a:t>
            </a:r>
            <a:endParaRPr lang="en-US" sz="1153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работе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спасатели, водители и пилоты постоянно пользуются связью, потому что от неё зависит безопасность и точность действий. Здесь промедление может быть очень нежелательным.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объединяет людей, даже если они живут далеко друг от друга. Благодаря ей можно поздравить близкого человека, спросить совета и просто сказать: «Как дела?»
</a:t>
            </a:r>
            <a:endParaRPr lang="en-US" sz="13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должно быть хорошее сообщение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сообщение не запутывает читателя. В нём сразу ясно, о чём речь, кому оно адресовано и что нужно сделать — без лишних длинных объяснений.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указать имя отправителя, адресата и время, если это нужно. Тогда сообщение легко понять, а ответ будет быстрее и точнее, словно по аккуратной дорожке.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переписку приятнее. Даже короткое сообщение звучит лучше, если в нём есть «здравствуйте», «пожалуйста» и «спасибо» — они работают как улыбка.
</a:t>
            </a:r>
            <a:endParaRPr lang="en-US" sz="1477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Смайлики и картинки могут помочь, но не должны заменять смысл. Главное, чтобы сообщение оставалось ясным и не превращалось в загадку для получателя.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плохо слышит, но легко общается в чате. Ей помогают короткие сообщения, видео с жестовым языком и субтитры. Так разговор становится понятным, даже если звук не слышен вовсе.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помогает услышать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Саши слабое зрение, поэтому телефон читает ему текст вслух. Большие кнопки, крупные значки и голосовой помощник делают устройство удобным и почти волшебным, словно оно само подсказывает дорогу.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можно озвучить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удобные настройки очень важны: крупный шрифт, озвучивание, простое меню и понятные кнопки. Такие возможности помогают каждому учиться, общаться и чувствовать себя увереннее в мире связи.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преград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для всех людей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средство связи для разной задачи
</a:t>
            </a:r>
            <a:endParaRPr lang="en-US" sz="26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насколько срочно нужно передать сообщение, сколько в нём текста и кому оно предназначено.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связь стала быстрее за много лет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гонцы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старину сообщения передавали письмами, гонцами и другими долгими способами. Иногда весть шла так медленно, что успевала стать уже почти историей.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телеграф и телефон. Люди смогли передавать слова быстрее, чем раньше, и разговоры на расстоянии стали настоящим чудом.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 телефон
</a:t>
            </a:r>
            <a:endParaRPr lang="en-US" sz="992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изобретением мобильных телефонов звонить можно было почти откуда угодно. Связь стала удобнее и превратила карман в маленький центр общения.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сообщения, фотографии и звонки идут через интернет очень быстро. Люди могут не только слышать друг друга, но и видеть в видеозвонке почти сразу.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видеозвонки
</a:t>
            </a:r>
            <a:endParaRPr lang="en-US" sz="947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состоялся первый телефонный разговор. Тогда это было похоже на маленькое чудо: человек мог услышать голос собеседника, который находился далеко, без письма и без ожидания.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телефонный разговор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1973 году был сделан первый мобильный звонок. С тех пор телефон перестал быть привязанным к одному месту и стал сопровождать людей почти повсюду, как верный спутник.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мобильный звонок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один смартфон умеет звонить, фотографировать, показывать карту, включать радио и хранить заметки. Он похож на карманный набор полезных вещей, который всегда готов помочь.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Смартфон-помощник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связи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средства связи так важны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помогают людям учиться, дружить, работать и быстро приходить на помощь. Чем точнее и быстрее сообщение, тем полезнее связь. В будущем она станет ещё удобнее и безопаснее для всех.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2026-05-26T09:16:35Z</dcterms:created>
  <dcterms:modified xsi:type="dcterms:W3CDTF">2026-05-26T09:16:35Z</dcterms:modified>
</cp:coreProperties>
</file>