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 численность казачества. Города и станицы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Казаки, их численность и поселения: как служба формировала пространство.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этот урок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развивалось на границах государства, где служба, земля и община были тесно связаны. Разберём, из кого оно состояло, как росла численность и чем город отличался от станицы.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 — это служилые сообщества, возникшие на пограничных территориях и связанные прежде всего с охраной рубежей и военной службой.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Казачье войско — территориально-военная организация со своим центром, землёй, порядками службы и собственными традициями управления.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 — крупное казачье селение, где сочетались хозяйственная жизнь, общинный порядок и готовность к службе.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 казачьих землях был административным и торговым центром, нередко выросшим из крепости или форпоста.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складывалось казачество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южных и восточных рубежах появляются первые казачьи группы из вольного населения, военных переселенцев и местных жителей, принявших новый уклад.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уклада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сообщества укрепляются: оформляются общинные нормы, распределение земли и обязанности по службе, а поселения становятся устойчивее.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 службу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включает казаков в систему пограничной службы, и они превращаются в заметную военно-социальную силу.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Территория, служба и община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делилось на войска, округа, линии и области, поэтому его устройство зависело от конкретной территории и задач службы.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службы, размеры наделов и хозяйственные возможности различались, что создавало заметное неравенство внутри казачьего мира.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обеспечивала быт, вооружение и хозяйственную устойчивость, а община поддерживала порядок и преемственность службы.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Общинные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правила регулировали распределение земли, участие в походах и повседневную жизнь поселения.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кого состояло казачье общество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Служилые казаки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Служилые казаки составляли основу военной организации: именно они несли регулярную пограничную и походную службу, определявшую статус всего сообщества.
</a:t>
            </a:r>
            <a:endParaRPr lang="en-US" sz="1021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Переселенцы и старожилы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Переселенцы и старожилы усиливали численность поселений, осваивали землю и постепенно включались в казачий уклад жизни.
</a:t>
            </a:r>
            <a:endParaRPr lang="en-US" sz="1148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семьи передавали навыки службы, хозяйства и местных традиций из поколения в поколение, поддерживая устойчивость общества.
</a:t>
            </a:r>
            <a:endParaRPr lang="en-US" sz="103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Хуторы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Хуторское население дополняло станицы и помогало развивать земледелие, скотоводство и ремесло в повседневной экономике.
</a:t>
            </a:r>
            <a:endParaRPr lang="en-US" sz="11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казаки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задачей была охрана границ: казаки патрулировали рубежи, несли караульную службу и быстро реагировали на угрозы.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 скотоводство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мирное время они вели хозяйство, обрабатывали землю, разводили скот и обеспечивали собственное содержание.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участвовали в местном самоуправлении: решали общинные вопросы, распределяли обязанности и следили за порядком в поселениях.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мобилизация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случае войны выставлялись конные и пешие части, сформированные из жителей станиц и хуторов.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казачьи войска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войска различались по региону, центру и характеру службы. Это помогало им выполнять пограничные задачи в разных частях империи.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войска была своя территория и служебная специализация.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казачьих войск Российской империи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цифры о численности различаются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состав учёта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считали не одинаковые группы людей: иногда только служилых мужчин, иногда все семьи, включая женщин, детей и стариков.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войск менялись, поэтому одна и та же территория в разные годы могла учитываться по-разному.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документы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фиксировались в ревизиях, переписях и войсковых списках, а эти документы создавались с разными целями и точностью.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объяснялся переселениями и освоением новых земель, а снижение — войнами, миграциями и изменением сословного статуса.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Первой мировой войны казачество стало крупной социальной группой империи.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дореволюционным статистическим обзорам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казаки и их семьи насчитывали уже несколько миллионов человек.
</a:t>
            </a:r>
            <a:endParaRPr lang="en-US" sz="23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 периодам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шёл неравномерно: на южных рубежах появлялись новые поселения, а служба становилась более организованной и массовой.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расширялось вместе с государственными границами: чем больше новых территорий осваивалось, тем заметнее становилась численность.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историческим материалам; точные значения зависят от ревизий и переписей.
</a:t>
            </a:r>
            <a:endParaRPr lang="en-US" sz="5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роста численности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разных эпох нельзя сравнивать механически: в источниках учитывали либо служилых, либо всё население казачьих семей.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два с половиной века численность выросла от десятков тысяч до миллионов, но итоговые оценки зависят от того, кого именно считали.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данные по исторической литературе; сопоставление разных методик учёта.
</a:t>
            </a:r>
            <a:endParaRPr lang="en-US" sz="6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выглядела карта казачьих земель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Дону и Кубани станицы вытягивались вдоль рек, потому что вода, переправы и плодородные поймы определяли и хозяйство, и военную мобильность. Такие поселения стояли цепью, чтобы быстро передавать тревогу.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и заставы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Тереке и в Предкавказье поселения тянулись у укреплённых линий. Они закрывали проходы, контролировали дороги и служили опорными точками для охраны границы, где важна была каждая верста пространства.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Сибири казачьи поселения возникали как узлы связи между крепостями. Дороги здесь были длинными, поэтому важны были не только оборона, но и постоянная поддержка сообщений, снабжения и переселения.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80727"/>
            <a:ext cx="204900" cy="163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71621"/>
            <a:ext cx="204900" cy="182133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станицы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труд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 объединяла людей вокруг общего участка земли, который распределяли и обрабатывали вместе. Это делало поселение устойчивым: хозяйство поддерживало службу, а служба защищала хозяйство.
</a:t>
            </a:r>
            <a:endParaRPr lang="en-US" sz="846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станицы находились церковь, сход и казачье управление. Здесь решали общие вопросы, собирали людей по тревоге и поддерживали порядок внутри общины.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 защите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 должна была быстро переходить от мирной жизни к службе. Мужчины были готовы к выступлению, а семьи обеспечивали снаряжение, провиант и повседневную устойчивость.
</a:t>
            </a:r>
            <a:endParaRPr lang="en-US" sz="886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службы, станица была местом торговли и обмена. На местных рынках продавали зерно, скот, ремесленные изделия и всё необходимое для жизни в степном краю.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опорный пункт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 казачьих землях были центрами власти: здесь работали канцелярии, размещались военные команды и хранились документы. Через городскую администрацию управляли округом и координировали службу.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притягивал торговлю, потому что там сходились дороги, ярмарки и речные переправы. Купцы, ремесленники и приезжие создавали более разнообразную экономическую жизнь, чем в станице.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крепости к городу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выросли из крепостей и форпостов. Их первичной задачей было контролировать опасные направления, защищать переправы и удерживать ключевые точки на границе.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Снабжение и оборона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концентрировались склады, гарнизоны и мастерские. Это делало их опорой для всего региона: город обеспечивал снабжение, ремонт и связь между разными казачьими землями.
</a:t>
            </a:r>
            <a:endParaRPr lang="en-US" sz="10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692326"/>
            <a:ext cx="8784000" cy="1498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станица в казачьих землях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 не противостояние, а распределение ролей: город управлял и торговал, станица жила землёй и службой.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поселения были взаимосвязаны: город обслуживал управление и рынок, а станица обеспечивала людской и хозяйственный ресурс.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школьного курса истории; обобщённые характеристики казачьих поселений.
</a:t>
            </a:r>
            <a:endParaRPr lang="en-US" sz="5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южных региона казачества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42521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Дон: столица и 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Дону особенно выделялся Новочеркасск: он стал столицей Донского войска и символом войсковой администрации. Здесь сосредотачивались управление, представительство и важнейшие решения для всего казачьего региона.
</a:t>
            </a:r>
            <a:endParaRPr lang="en-US" sz="1023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68347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Кубань: речные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Кубанской области станицы выстраивались вдоль рек и укреплённых линий, образуя плотную сеть поселений. Такое расположение помогало охранять границу и одновременно развивать земледелие на плодородных землях.
</a:t>
            </a:r>
            <a:endParaRPr lang="en-US" sz="1023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72442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Терек: проходы и рубежи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Тереке поселения сочетали службу и освоение горного предгорья. Казачьи посты контролировали проходы и дороги, а местное хозяйство поддерживало постоянное присутствие людей в сложном пограничном пространстве.
</a:t>
            </a:r>
            <a:endParaRPr lang="en-US" sz="10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Северо-восточные и сибирские земли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Урал: речная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казаки несли службу на речных путях и в пограничных районах. Для них была важна подвижность, потому что контроль территории зависел от быстрого реагирования и знания местности.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Оренбург: караванные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Оренбургское войско охраняло юго-восточные рубежи и караванные направления. Его поселения связывали пограничную службу с хозяйством, обеспечивая безопасность движения людей, товаров и воинских команд.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Сибирь: расстояния и опоры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Сибири казачьи поселения помогали удерживать огромное пространство между крепостями. Здесь особенно ценились дальние переходы, связь между опорными пунктами и умение жить в разреженной сети населения.
</a:t>
            </a:r>
            <a:endParaRPr lang="en-US" sz="11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казачество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собрана по общим признакам казачьих регионов: войсковая организация, центры, поселения и функции.
</a:t>
            </a:r>
            <a:endParaRPr lang="en-US" sz="11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как система жизни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было не только военной силой, но и особым общественным укладом, где служба опиралась на землю, семью и поселение. Именно поэтому города и станицы развивались по разным, но связанным траекториям.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2026-07-26T14:37:43Z</dcterms:created>
  <dcterms:modified xsi:type="dcterms:W3CDTF">2026-07-26T14:37:43Z</dcterms:modified>
</cp:coreProperties>
</file>