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отрасли, которые кормят, строят и снабжают страну материалами.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 растениеводство как важные отрасли хозяйства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зависит от природы и ресурсов
</a:t>
            </a:r>
            <a:endParaRPr lang="en-US" sz="235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хозяйства показывает, где развиваются отрасли и какие условия им нужны. Цветная металлургия даёт металлы для техники, а растениеводство — продукты питания и сырьё для промышленности.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металлы: свойства и сферы применения
</a:t>
            </a:r>
            <a:endParaRPr lang="en-US" sz="218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 устойчивый к коррозии металл. Его используют в самолётах, поездах, банках и строительных конструкциях, где важны прочность, малый вес и долговечность.
</a:t>
            </a:r>
            <a:endParaRPr lang="en-US" sz="1252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 проводит электрический ток и тепло. Поэтому медь особенно важна для проводов, кабелей и электрооборудования, без которых не работают дома, транспорт и связь.
</a:t>
            </a:r>
            <a:endParaRPr lang="en-US" sz="125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и сплавы
</a:t>
            </a:r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повышает прочность и жаростойкость сплавов. Такие материалы нужны там, где детали работают при высокой температуре и большой нагрузке, например в энергетике и машиностроении.
</a:t>
            </a:r>
            <a:endParaRPr lang="en-US" sz="113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прочный и сравнительно лёгкий металл. Его применяют в авиации, медицине и космической технике, потому что он выдерживает большие нагрузки и не ржавеет.
</a:t>
            </a:r>
            <a:endParaRPr lang="en-US" sz="12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основных цветных металлов
</a:t>
            </a:r>
            <a:endParaRPr lang="en-US" sz="242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алюминий и медь производят в наибольших объёмах, потому что они особенно востребованы в современной промышленности.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применение металла, тем выше его выпуск. Алюминий остаётся самым массовым цветным металлом.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мировым тенденциям производства; относительная шкала для сравнения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руды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сырьё отрасли — бокситы, медные, никелевые, свинцово-цинковые и полиметаллические руды. Именно в них содержатся нужные металлы, которые затем выделяют и очищают на предприятиях.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залежи часто разрабатывают в карьерах. Такой способ удобен, когда полезные ископаемые залегают недалеко от поверхности, и позволяет добывать большие объёмы руды быстрее.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руды находятся глубоко, строят шахты и рудники. Это сложнее и дороже, но даёт возможность разрабатывать месторождения, которые нельзя вскрыть карьером.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руды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обогатительных фабриках руду дробят, сортируют и отделяют от пустой породы. После этого содержание полезного вещества возрастает, а перевозить становится выгоднее.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цветной металлургии и способы его добычи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руды к готовому металлу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переработки руды на металлургическом предприятии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предприятия цветной металлургии зависят от энергии и транспорта
</a:t>
            </a:r>
            <a:endParaRPr lang="en-US" sz="1901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Электроёмкое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выплавки алюминия требуется очень много электроэнергии. Поэтому алюминиевые заводы обычно строят рядом с крупными электростанциями, где можно получать энергию стабильно и по более низкой цене.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пути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меди, никеля и цинка выгодна там, где есть железные дороги, порты и хорошее водоснабжение. Это снижает расходы на подвоз сырья и вывоз готовой продукции.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месторождение от предприятия, тем дороже перевозка руды. Поэтому при выборе места для завода учитывают не только запасы полезных ископаемых, но и транспортные затраты.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металлов и их применение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каждое свойство металла связано с определённой областью использования.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металлов напрямую определяют их использование в технике, строительстве и медицине.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материаловедения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цветной металлургии
</a:t>
            </a:r>
            <a:endParaRPr lang="en-US" sz="2710" dirty="0"/>
          </a:p>
        </p:txBody>
      </p:sp>
      <p:sp>
        <p:nvSpPr>
          <p:cNvPr id="11" name="Text 2"/>
          <p:cNvSpPr txBox="1"/>
          <p:nvPr/>
        </p:nvSpPr>
        <p:spPr>
          <a:xfrm>
            <a:off x="354550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плавке руд в воздух попадают пыль и сернистые газы. Они ухудшают качество воздуха и требуют обязательной очистки на предприятиях.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газы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162188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остаются шлаки и другие отходы. Если их неправильно хранить, они могут загрязнять почву и воду вокруг заводов и рудников.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производства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69827" y="1748379"/>
            <a:ext cx="2600796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предприятия используют много воды, а затем её необходимо очищать. Без очистки вредные вещества попадают в реки и подземные источники.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54576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уменьшения вреда ставят фильтры, очистные сооружения и применяют замкнутые системы водоснабжения. Это помогает сократить выбросы и расход воды.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09881" y="3187512"/>
            <a:ext cx="36873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4572135" y="3757206"/>
            <a:ext cx="3998295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металлолома снижает потребность в новой добыче руды и экономит энергию. Это один из самых эффективных способов уменьшить нагрузку на природу.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727440" y="3187512"/>
            <a:ext cx="368739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как часть сельского хозяйства
</a:t>
            </a:r>
            <a:endParaRPr lang="en-US" sz="227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включает выращивание растений на полях, в садах, на огородах и в теплицах. От него зависят хлеб, овощи, фрукты, ягоды и многие другие продукты.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обеспечивает людей зерном, сахаром, маслом и кормами для животных. Кроме того, она даёт сырьё для пищевой, текстильной и химической промышленности.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зависит от климата, почв, влаги и ухода за растениями. Одни культуры лучше растут в тёплых районах, другие нуждаются в большем количестве воды.
</a:t>
            </a:r>
            <a:endParaRPr lang="en-US" sz="116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растениеводство невозможно без техники, удобрений и грамотной агротехники. Это помогает повышать урожайность, экономить ресурсы и получать более качественную продукцию.
</a:t>
            </a:r>
            <a:endParaRPr lang="en-US" sz="10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культурных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занимают наибольшую часть, так как обеспечивают людей хлебом и кормят животных. Остальные группы дополняют питание и снабжают промышленность сырьём.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культур показывает ведущую роль зерновых и важность остальных групп для полноценного питания и хозяйства.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«Растениеводство».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урожайность культурных растений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количество осадков и длина тёплого периода определяют, успеет ли растение созреть. Для одних культур важнее тепло, для других — достаточная влага и освещённость.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влияет на питание растений и развитие корней. Богатые гумусом почвы обычно дают более высокий урожай, чем бедные или сильно истощённые участки.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Удобрения, полив, севооборот и защита от сорняков помогают растениям расти без лишних потерь. Грамотный уход особенно важен на больших полях и в засушливых районах.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и 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сорта по-разному переносят холод, засуху и болезни. Поэтому выбор качественных семян и подходящего сорта часто решает, каким будет будущий урожай.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культура в разных районах даёт разный результат. Пшеница и подсолнечник лучше удаются в более сухих местах, а рис нуждается в большом количестве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под контролем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 с сеялкой выходит в поле ранней весной и точно выдерживает ряды посева. Такая работа экономит время и помогает равномерно распределять семена. На больших площадях механизация делает выращивание культур более быстрым и аккуратным.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воды у 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теплице или на поле всё чаще используют капельное орошение. Вода поступает прямо к корням растений небольшими порциями, поэтому её расход сокращается, а почва не переувлажняется. Это особенно важно в засушливых районах.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без лишних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за один проход срезает, обмолачивает и собирает зерно. Благодаря этому урожай убирают быстрее, чем вручную, и уменьшают потери. Современная техника делает растениеводство более результативным и помогает сохранить качество продукции.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растениеводстве
</a:t>
            </a:r>
            <a:endParaRPr lang="en-US" sz="2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выращивания культурного растения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агротехнических этапов от подготовки почвы до хранения и переработки урожая.
</a:t>
            </a:r>
            <a:endParaRPr lang="en-US" sz="13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важные группы культур по примерам и хозяйственной роли.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культур имеет свою главную задачу: одни дают продукты питания, другие — полезные вещества, третьи — сырьё для промышленности.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культурных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зерновых, овощных и технических культур
</a:t>
            </a:r>
            <a:endParaRPr lang="en-US" sz="21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растениеводства и пути их решения
</a:t>
            </a:r>
            <a:endParaRPr lang="en-US" sz="2329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 быстро снижает рост растений и уменьшает урожай. Помогают орошение, накопление влаги в почве и подбор культур, лучше переносящих сухую погоду.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похолодание может повредить всходы и цветки. Для защиты используют укрытия, более поздние сроки посева и сорта, устойчивые к пониженным температурам.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вода уносят плодородный слой, если почва плохо защищена. Сохранить её помогают лесополосы, севооборот, травы на склонах и бережная обработка земли.
</a:t>
            </a:r>
            <a:endParaRPr lang="en-US" sz="113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болезни ослабляют растения и портят урожай. Для борьбы применяют устойчивые сорта, чередование культур и своевременную защиту посевов.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истощается, растения получают меньше питания и дают меньше продукции. Удобрения, севооборот и аккуратное использование земли помогают сохранять высокий урожай надолго.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начинают работу с природных ресурсов: руды, почвы, воды, энергии и труда людей. Без этих основ невозможно ни получить металл, ни вырастить урожай.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результата нужны машины, транспорт, научные знания и точная организация производства. Чем лучше налажены процессы, тем ниже потери и выше качество продукции.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даёт материалы для техники и строительства, а растениеводство обеспечивает людей пищей и сырьём для промышленности. Вместе они поддерживают развитие экономики.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цветной металлургии и растениеводства
</a:t>
            </a:r>
            <a:endParaRPr lang="en-US" sz="2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отраслей в хозяйстве страны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 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поставляет материалы для тракторов, комбайнов, насосов и другой сельскохозяйственной техники. Без прочных и лёгких сплавов работа на полях была бы менее эффективной.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и 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для каркасов теплиц, труб, проводов, складов и оросительных систем. Он помогает создавать надёжную инфраструктуру, без которой трудно хранить и выращивать продукцию.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Растениеводство, в свою очередь, снабжает пищевую, текстильную и энергетическую промышленность. Из растений получают масло, сахар, волокно и сырьё для биотоплива.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отрасли развиваются вместе, хозяйство работает устойчивее: техника повышает урожайность, а урожай обеспечивает население и предприятия продуктами и сырьём.
</a:t>
            </a:r>
            <a:endParaRPr lang="en-US" sz="12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переработка и бережные технологии выгодны
</a:t>
            </a:r>
            <a:endParaRPr lang="en-US" sz="234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помогают получать больше продукции при меньших затратах воды, топлива и энергии. Это особенно важно для крупных хозяйств и перерабатывающих предприятий.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используют переработку и точные технологии, тем ниже расход ресурсов и выше экономическая отдача при меньшей нагрузке на природу.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«Рациональное использование ресурсов».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отрасли, без которых не 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 растениеводство обеспечивают страну материалами, продуктами питания и сырьём для промышленности. Их развитие требует науки, техники, бережного отношения к ресурсам и заботы о природе.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2026-06-02T17:18:47Z</dcterms:created>
  <dcterms:modified xsi:type="dcterms:W3CDTF">2026-06-02T17:18:47Z</dcterms:modified>
</cp:coreProperties>
</file>