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связи решают всё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атомы, создают вещество и поддерживают жизнь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химических связей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и XX веках учёные описали атомы и виды связей. Их работы заложили основы современной химии и позволили понять взаимодействие атомов в молекулах.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химическая связь?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связь возникает благодаря притяжению атомов, которое формирует молекулы и кристаллы. Это основа любых веществ вокруг нас.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атомов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ковалентные, ионные и металлические связи. Каждая отличается способом соединения атомов и характером электронных взаимодействий.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вида связи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играют важную роль в образовании связей: совместное использование, передача или общая зона электронной «моря» определяют тип связи.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электронов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Ковалентная связь: детали и примеры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при совместном использовании пар электронов между неметаллическими атомами, создавая прочные молекулярные связи.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молекулы воды, кислорода и азота — все они включают ковалентные связи, обеспечивающие стабильность.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Ковалентные связи важны для сложных органических веществ, таких как белки и ДНК, формируя основу биологических молекул.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Ионная связь: как это работает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между атомами с большой разницей электроотрицательности, когда один атом отдаёт электрон другому.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положительные ионы (катионы) и отрицательные ионы (анионы), создающие прочные ионные соединения.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примеры — натриевая соль (NaCl) и хлорид кальция (CaCl2), где металлические и неметаллические элементы связаны ионно.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связи определяют свойства твёрдых кристаллов, их растворимость и электропроводность в растворах.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движение электронов вокруг положительных ионов даёт металлам уникальные свойства — блеск, пластичность и проводимость электричества.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63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10⁻⁴ см²/с
</a:t>
            </a:r>
            <a:endParaRPr lang="en-US" sz="6563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подвижность электронов, обеспечивающая электропроводность металлов.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химии, 2023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Водородная связь и её роль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Водородная связь — слабая, но важная сила притяжения между водородом и электроотрицательными атомами кислорода, азота или фтора.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удерживает структуры ДНК и белков, а также придаёт воде необычные свойства, необходимые для жизни.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прочности связей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связи влияет на свойства веществ, например стойкость к температурам и механическим напряжениям.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справочник, 2022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прочнее связь, тем устойчивее вещество к разрушению и изменению состояния.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2017307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375" y="2017307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6725" y="2017307"/>
            <a:ext cx="404250" cy="46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биологических молекул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стабилизируется водородными связями между азотистыми основаниями, обеспечивая точное хранение генетической информации.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Ковалентные связи формируют основу цепи, а водородные — пространственную складку, влияя на функции белков.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и ковалентные взаимодействия позволяют ферментам связываться с субстратами и ускорять биохимические реакции.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соль растворяется в воде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ионной соли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Ионная связь в соли удерживает натрий и хлор вместе в кристаллической решётке. При контакте с водой эта решётка легко разрушается.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воды окружают ионы, отделяют их и способствуют переходу соли в раствор, что важно для многих биологических процессов.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связи и состояние вещества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ионные и ковалентные связи формируют твёрдые вещества — такие как поваренная соль и алмаз — обеспечивая им жёсткость и высокую температуру плавления.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Жидкие вещества, например вода, сохраняют форму благодаря слабым водородным связям, которые обеспечивают подвижность и текучесть молекул при обычных условиях.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 характерно для веществ с очень слабыми межмолекулярными взаимодействиями, таких как кислород и азот, где молекулы свободно движутся и не связаны друг с другом.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868455"/>
            <a:ext cx="3765900" cy="2229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химических связей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химических связей с примерами веществ, характерной прочностью в кДж/моль и электропроводностью, что помогает понять их влияние на свойства материалов.
</a:t>
            </a:r>
            <a:pPr algn="l" indent="0" marL="0">
              <a:lnSpc>
                <a:spcPct val="90000"/>
              </a:lnSpc>
              <a:buNone/>
            </a:pPr>
            <a:r>
              <a:rPr lang="en-US" sz="1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химической связи определяет ключевые физические свойства вещества, включая прочность и способность проводить электрический ток.
</a:t>
            </a:r>
            <a:endParaRPr lang="en-US" sz="1642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химии для 9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типа химической связи на основе электроотрицательности и состава атомов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типа связи по электроотрицательности и составу элементов, включающая возможные варианты.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Ковалентные связи обеспечивают конструкцию сверхпрочных материалов, таких как графен, открывая возможности для легких и прочных элементов в авиации и электронике.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связи широко применяются в аккумуляторах и батареях, где устойчивость ионных решёток важна для накопления и передачи энергии.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связи обеспечивают высокую электропроводность металлов, что критично для создания эффективных проводников и электронных компонентов.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различных типов связей позволяет ученым разрабатывать инновационные материалы и технологии с заданными свойствами и функциональностью.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химических связей в технологиях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659275"/>
            <a:ext cx="5256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2200" y="1659275"/>
            <a:ext cx="4599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5100" y="1659275"/>
            <a:ext cx="459900" cy="525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связи в повседневной жизни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 помощью мыла и шампуней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 разрушает слабые ионные и водородные связи в загрязнениях, что позволяет эффективно удалять жиры и грязь с поверхности кожи и волос.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клеев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Клеи создают прочные соединения между материалами за счёт формирования новых ковалентных связей, обеспечивая долговечность склеивания.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пищи и бытовая химия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и другие вещества в пище и бытовых средствах проявляют свойства, обусловленные характером химических связей в их молекулах.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 температура плавления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Соединения с ионными и ковалентными связями обладают высокими температурами плавления, например NaCl плавится при 801°C, а алмаз при 3550°C благодаря прочности связей.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Металлы, такие как железо с температурой плавления 1538°C, демонстрируют значительную прочность благодаря металлической связи, тогда как вода плавится при 0°C из-за слабых водородных связей.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температуры плавления разных веществ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резкий рост температуры плавления с увеличением прочности химических связей в веществах.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учебника химии, обновлено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химическая связь, тем выше температура плавления, что отражает устойчивость вещества к тепловому воздействию.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аспекты химических связей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химических связей в загрязнителях иногда приводит к более токсичным продуктам, что усложняет очистку воды и воздуха.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химических связей помогает разрабатывать экологичные материалы и методы очистки, способствуя снижению негативного воздействия на природу.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связей в полимерах определяет скорость разложения пластика, влияя на долговременность загрязнения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перспективы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сверхлёгких и прочных материалов в авиационной промышленности требует глубокого знания типов и особенностей химических связей.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эффективных лекарств основывается на точном понимании взаимодействий между молекулами и их химическими связями.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движутся вперёд, создавая синтетические биомолекулы с уникальными функциями для медицины и биотехнологий.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Углублённое изучение химических связей открывает путь к инновационным технологиям и улучшению качества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связи — ключ к пониманию мира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связи формируют структуру и свойства материального мира, влияя на природу, технологии и здоровье человека, и будут оставаться фундаментальным объектом изучения для будущих научных открытий.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2026-05-09T08:52:20Z</dcterms:created>
  <dcterms:modified xsi:type="dcterms:W3CDTF">2026-05-09T08:52:20Z</dcterms:modified>
</cp:coreProperties>
</file>