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вид, корни и основные способы решения квадратных уравнений.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уравнения: общий вид, корни и способы решения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9132" y="206200"/>
            <a:ext cx="3275537" cy="2625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квадратные уравнения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помогают работать с переменной во второй степени и решать задачи, где изменение происходит неравномерно. Для успеха здесь особенно важны аккуратные вычисления, раскрытие скобок и умение работать с корнями чисел.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квадратного уравнения и роль коэффициентов
</a:t>
            </a:r>
            <a:endParaRPr lang="en-US" sz="2319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Квадратное уравнение записывают в виде ax² + bx + c = 0. Это общая форма, к которой сначала стараются привести любое уравнение перед решением.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a стоит перед x² и определяет главный квадратный член. Он не может быть равен нулю, иначе уравнение перестанет быть квадратным.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b и c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b связан с линейным членом bx, а c — это свободный член, число без переменной. Именно они влияют на вид и корни уравнения.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Приведённый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= 1, уравнение называют приведённым. Такая запись часто удобнее, потому что в ней проще вычислять дискриминант и применять формулы корней.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 = ax² + bx + c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квадратного трёхчлена всегда является параболой. По её форме можно понять, как ведёт себя функция, и заранее представить, сколько уравнение может иметь корней.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ветви параболы направлены вверх. Если a &lt; 0, они направлены вниз. Это помогает быстро оценить общий вид графика ещё до построения.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532821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корнями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пересечения параболы с осью x соответствуют решениям уравнения ax² + bx + c = 0. Если пересечений нет, действительных корней тоже нет.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отметить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полезно показать оси координат, вершину, ось симметрии и точки пересечения с осью x. Так график становится понятным и наглядным.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через дискриминант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нахождения корней квадратного уравнения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дискриминанта сразу подсказывает, сколько решений нужно искать и стоит ли ждать действительных корней.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«Квадратные уравнения». Примеры: x²−5x+6=0; x²−6x+9=0; x²+4x+5=0.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дискриминанта и числа корней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дискриминант, тем меньше действительных корней: два, один или ни одного.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корней квадратного уравнения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корень находят по формуле x₁ = (−b − √D) / (2a). Она используется, когда дискриминант уже вычислен и D не меньше нуля.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корень находят по формуле x₂ = (−b + √D) / (2a). Обе формулы похожи, но знак перед корнем в них разный.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= 0, обе формулы дают одно и то же значение. Тогда квадратное уравнение имеет один действительный корень, а не два разных.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уравнений решаются по-разному: иногда достаточно вынести общий множитель, а иногда удобно сразу применить дискриминант.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уравнения обычно решаются быстрее, потому что в них меньше слагаемых и проще выбрать способ.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квадратных уравнений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квадратных уравнений по школьному курсу алгебры.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квадратные уравнения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729425" y="13393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c = 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принимает вид ax² + bx = 0. В этом случае часто удобно вынести x за скобки и решить уравнение через разложение на множители.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26975" y="250355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= 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уравнение ax² + c = 0. Его сначала преобразуют, а затем извлекают квадратный корень, если выражение позволяет получить действительные решения.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726975" y="3679104"/>
            <a:ext cx="78906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b = 0 и c = 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уравнение ax² = 0. Оно имеет единственный корень x = 0, потому что произведение равно нулю только при нулевом значении x.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как способ решения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уравнение удаётся записать как (x − m) (x − n) = 0, то сразу видно два возможных корня. Такой вид особенно удобен для быстрых решений.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помогает, когда числа m и n легко подобрать по сумме и произведению. Это экономит время и уменьшает количество вычислений.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нуля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произведение двух множителей равно нулю, хотя бы один множитель должен быть нулём. Поэтому решения находятся из уравнений x = m и x = n.
</a:t>
            </a:r>
            <a:endParaRPr lang="en-US" sz="146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731" y="3040650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уравнения к стандартному виду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все члены переносят в одну часть равенства, чтобы справа остался ноль. Так легче увидеть коэффициенты a, b и c и не потерять нужные знаки.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Раскрыть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скобки, их раскрывают до приведения к общему виду. Это позволяет убрать лишние действия и сразу перейти к сумме подобных слагаемых.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Избавиться от 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уравнении есть знаменатели, обе части удобно умножить на общий знаменатель. После этого коэффициенты становятся целыми, а дальнейшие вычисления — проще и аккуратнее.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переносе слагаемого через знак равенства его знак меняется на противоположный. Эта деталь часто вызывает ошибки, поэтому полезно перепроверить каждый шаг до подстановки формул.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ошибки возникают и на этапе записи уравнения, и при вычислениях. Поэтому полезно идти по шагам и не пропускать промежуточные проверки.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типичных ошибок при решении квадратных уравнений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квадратных уравнений
</a:t>
            </a:r>
            <a:endParaRPr lang="en-US" sz="2084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сбои связаны с невнимательностью к знакам и коэффициентам. Подстановка ответа в исходное уравнение помогает заметно снизить число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найденных корней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каждое найденное значение x подставляют в исходное квадратное уравнение вместо переменной. Все вычисления выполняют внимательно, чтобы не изменить знак и не потерять скобки.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упрощения левая часть равна нулю, корень найден верно. Когда получается ненулевое число, нужно вернуться к вычислениям и найти место ошибки.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нужна при дробных ответах, отрицательных числах и длинных вычислениях. Она помогает убедиться, что в ответ попали все корни и ни один не пропущен.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решения квадратного уравнения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выбрать подходящий метод в зависимости от вида уравнения и цели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30121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в геометрии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прямоугольника или квадрата выражены через переменную, формула площади часто приводит к уравнению второй степени. Так находят неизвестную длину, зная общий вид фигуры.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периметр обычно появляются сумма и разность сторон. После подстановки условия получается квадратное уравнение, которое помогает определить неизвестную сторону без перебора вариантов.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и связь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вычислении диагонали через теорему Пифагора тоже возникает квадратное уравнение. Оно связывает длины сторон и позволяет найти нужный отрезок, если известны другие элементы фигуры.
</a:t>
            </a:r>
            <a:endParaRPr lang="en-US" sz="112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в реальных ситуациях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броске мяча или полёте тела высота меняется неравномерно: сначала растёт, затем уменьшается. Квадратное уравнение помогает найти момент, когда объект достигает нужного уровня.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Струя фонтана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Траектория воды у фонтана похожа на дугу. По уравнению можно определить наибольшую высоту струи и расстояние, на котором она снова окажется на заданной отметке.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показывают, что уравнение второй степени описывает реальные процессы, где одна величина зависит от другой не по прямой, а по кривой линии.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удобно сравнить три случая рядом и быстро увидеть, как меняется ответ уравнения при разных значениях дискриминанта.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квадратных уравнений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уравнений с разным числом корней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дискриминант положительный, корней два; при нуле — один; при отрицательном значении действительных корней нет.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Мини-справочник формул по теме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вспомнить основные формулы и их назначение перед решением задач.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записи относятся к одному квадратному уравнению и помогают связать алгебраический вид с графиком параболы.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квадратного трёхчлена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стандартному виду, вычисление дискриминанта и проверка ответа делают решение надёжным и помогают избежать потери корней.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квадратных уравнений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шага достаточно, чтобы уверенно решить большинство задач по теме.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 соединяют формулы, графики и практические задачи. Если понимать коэффициенты, дискриминант и способы решения, можно уверенно переходить к более сложным темам алгебры.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уравнения: основа для дальнейшего изучения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2026-05-29T11:36:00Z</dcterms:created>
  <dcterms:modified xsi:type="dcterms:W3CDTF">2026-05-29T11:36:00Z</dcterms:modified>
</cp:coreProperties>
</file>