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 безработица как ключевые категории рынка труда
</a:t>
            </a:r>
            <a:pPr algn="l" indent="0" marL="0">
              <a:lnSpc>
                <a:spcPct val="90000"/>
              </a:lnSpc>
              <a:buNone/>
            </a:pPr>
            <a:r>
              <a:rPr lang="en-US" sz="15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определяет доход, статус и возможности человека в обществе.
</a:t>
            </a:r>
            <a:endParaRPr lang="en-US" sz="3335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труда: место человека в экономике и обществе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соединяет работодателей, работников, государство и систему образования. Именно здесь формируются рабочие места, заработная плата и условия занятости, а также проявляются требования экономики к навыкам и квалификации людей.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занятость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— это любая законная деятельность, приносящая доход: работа по найму, предпринимательство, самозанятость, служба и некоторые виды общественно полезного труда.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правовом смысле занятыми считаются люди, которые выполняют оплачиваемую работу или имеют официально признанную форму трудовой деятельности, обеспечивающую доход и статус.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занятости различаются по длительности, стабильности заработка и уровню защиты: полная, частичная, временная, сезонная и неформальная занятость дают разные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занятости и их признаки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распространённые формы занятости по режиму работы и степени защищённости.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формы дают больше правовых гарантий, а гибкие форматы требуют большей личной финансовой дисциплины и планирования.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законодательства РФ о занятости населения; учебное обобщение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которыми измеряют занятость и безработицу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долю безработных среди рабочей силы — тех, кто работает или активно ищет работу. Показатель не включает людей вне рынка труда.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занятости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какая часть населения трудоспособного возраста имеет работу. Это помогает оценить, насколько полно экономика использует трудовые ресурсы.
</a:t>
            </a:r>
            <a:endParaRPr lang="en-US" sz="1139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поиска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долго человек ищет работу. Чем больше срок, тем сложнее возвращение к занятости и выше социальные риски.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долю людей, которые работают или ищут работу. Этот показатель помогает понять, насколько население вовлечено в рынок труда.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безработица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Фиксирует ситуацию, когда человек формально занят, но работает неполный день или простаивает. Такая занятость не показывает реальную нагрузку предприятий.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безработицы в России в кризисные и восстановительные периоды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 только кризисы, но и скорость адаптации рынка труда к новым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шоков безработица растёт быстро, а снижается медленнее; восстановление зависит от спроса на труд и экономической политики.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уровень безработицы по методологии МОТ, выборочные данные по годам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безработицы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сокращение производства уменьшают число рабочих мест, поэтому часть работников временно теряет доход и вынуждена искать новую занятость.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 и технологии меняют спрос на профессии: одни навыки устаревают, а другие становятся необходимыми, что требует переобучения.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Фрикционные причины связаны с переходом между работами, переездом, окончанием учёбы или поиском более подходящих условий труда и заработка.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 территориальные различия тоже влияют на занятость: в отдельных отраслях работа появляется неравномерно, а в некоторых регионах вакансий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становится безработным и возвращается к занятости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 типичных жизненных переходах на рынке труда.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безработицы и их особенности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Фрикционная безработица возникает, когда человек впервые ищет работу или меняет место занятости. Обычно она кратковременна и связана с обычным движением кадров.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безработица появляется при несоответствии навыков работников новым требованиям экономики. В этом случае нужны обучение, переквалификация и адаптация к новым профессиям.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Циклическая и сезонная безработица зависят от состояния экономики и календаря работ. Они сильнее проявляются в кризисы, а также в сельском хозяйстве, туризме и строительстве.
</a:t>
            </a:r>
            <a:endParaRPr lang="en-US" sz="10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безработица и неполная занятость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есть только формально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оценки рынка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безработица означает, что рабочее место сохраняется, но человек трудится неполный день, находится в простое или вынужденном отпуске. Формально он занят, однако его потенциал используется не полностью.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ситуация часто возникает при падении спроса и снижении загрузки предприятий. Поэтому официальная статистика может занижать реальную напряжённость на рынке труда и масштаб потерь рабочего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безработицы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означает простой трудовых ресурсов: экономика производит меньше товаров и услуг, чем могла бы при полной занятости. Это снижает общий выпуск и замедляет экономический рост.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потери доходов уменьшается потребительский спрос, а вместе с ним — налоговые поступления в бюджет. Одновременно растут расходы государства на пособия, переобучение и поддержку семей.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безработица ведёт к утрате навыков, снижению конкурентоспособности работников и усилению теневой занятости. В результате падают инвестиции и эффективность использования человеческого капитала.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безработицы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работы затрагивает не только доход, но и чувство собственной значимости: у человека снижается самооценка, растёт тревожность и усиливается риск психологического стресса.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часто приводит к бедности, семейным конфликтам и социальной изоляции, особенно если поиск нового места затягивается и финансовые резервы семьи быстро исчерпываются.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молодёжи отсутствие работы означает более поздний выход к самостоятельной жизни, задержку карьерного старта и длительную зависимость от поддержки родителей или других близких.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общества высокая безработица усиливает неравенство, повышает социальную напряжённость и ослабляет доверие к будущему, что делает стабильное развитие более трудным.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среди молодёжи и взрослых: сравнительная диаграмма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возрастные различия в уязвимости на рынке труда: чем меньше опыт и профессиональные связи, тем сложнее быстро найти подходящую работу.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оказывается в наиболее рискованной позиции, тогда как с возрастом опыт обычно снижает вероятность безработицы, но усложняет переобучение.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типичной возрастной структуры безработицы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при анализе рынка труда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помогает увидеть не только наличие работы, но и качество спроса на труд, уровень оплаты и отраслевые различия.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уровень безработицы не означает одинаковую ситуацию: решающими становятся число вакансий, оплата труда и соответствие спроса квалификации работников.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для сравнения региональных рынков труда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3994" y="1484375"/>
            <a:ext cx="258563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с растущим и снижающимся спросом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 сервис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значение профессий, обслуживающих сложные технические системы, логистику и инфраструктуру: современная экономика требует не только знаний, но и высокой адаптивности.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рутинных задач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спроса затрагивает повторяющиеся офисные и производственные операции, которые легче заменить программами, кассовой техникой и роботизированными решениями.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помощи людям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Медицинские, образовательные и социальные профессии остаются востребованными: обществу нужны специалисты, которые умеют работать с людьми, сопровождать обучение и оказывать квалифицированную помощь.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профессии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 на специалистов в ИТ, анализе данных и цифровых сервисах, потому что бизнес и государство всё чаще работают с большими массивами информации и автоматизированными 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занятости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рынок труда через центры занятости, пособия по безработице, профориентацию, переподготовку и субсидии работодателям. Эти меры помогают сократить время поиска работы и смягчить последствия кризисов.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центры занятости населения помогают подобрать вакансии, зарегистрироваться как безработный и выбрать программу обучения. Их задача — быстрее вернуть человека к работе и облегчить адаптацию к изменениям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помогают снижать безработицу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важны не отдельные решения, а их сочетание: помощь должна одновременно повышать квалификацию людей и расширять спрос на труд.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 активной политики занятости, потому что они не только поддерживают доход, но и возвращают человека в экономическую деятельность.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на основе основных направлений политики занятости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профессии до трудоустройства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шагов и возможных развилок на пути к работе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школьнику подготовиться к рынку труда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класс: развитие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важно укреплять цифровую грамотность, коммуникацию, умение работать в команде и самостоятельно учиться — именно эти качества часто проверяются на практике.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выпуска: первый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поступления или поиска работы необходимы резюме, отклик на вакансии, собеседование и готовность к обучению на месте, потому что старт карьеры редко бывает без адаптации.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8–9 классы: проба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изучать разные предметные области, участвовать в кружках, проектах и профориентационных мероприятиях, чтобы понять свои сильные стороны и возможные направления будущей профессии.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класс: портфолио и выбор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собрать результаты олимпиад, волонтёрства, проектов и курсов, оформить их в портфолио и сопоставить с требованиями интересующих профессий и образовательных программ.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даёт доход, опыт и социальную устойчивость, а безработица показывает слабые места экономики. Чем раньше школьник научится учиться, адаптироваться и планировать путь, тем увереннее он войдёт во взрослую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 безработица: вывод для человека и общества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2026-05-25T13:30:29Z</dcterms:created>
  <dcterms:modified xsi:type="dcterms:W3CDTF">2026-05-25T13:30:29Z</dcterms:modified>
</cp:coreProperties>
</file>