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Социально-психологическая драма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конфликте с обществом и самим собой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Социально-психологическая драма в литературе XIX–XX веков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вырос из реализма и сосредоточился на повседневной правде жизни. В школьном курсе он помогает увидеть, как общественные условия формируют характер, выбор и судьбу героя.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драму социально-психологической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показывает среду как систему отношений: семью, школу, статус, зависимость, репутацию и правила, которым вынужден подчиняться человек.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сторона раскрывает сомнение, страх, унижение, чувство вины, надежду и внутренний разлад, которые не всегда видны внешне.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не событие само по себе, а то, как давление обстоятельств меняет сознание героя и его представление о себе.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драматический конфликт здесь всегда двойной: внешняя ситуация усиливает внутреннюю борьбу и делает выбор особенно трудным.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обстановка как источник напряжения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часто разворачивается в доме, комнате, школе или небольшом городе. Обычная повседневность становится сценой, где особенно заметны зависимость, неловкость и несвобода.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Узнаваемое пространство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ремарки и недосказанность делают разговоры напряжёнными. Даже привычные бытовые детали начинают раскрывать скрытый конфликт между персонажами.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драматическое напряжение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социально-психологической драме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внешнее давление превращается во внутренний кризис.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конфликта в жанре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связывает человека с обществом: героя ограничивают статус, бедность, репутация, семейные нормы и ожидания окружающих.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добавляются линии родителей и детей, выбора между чувством и долгом, а также борьбы за достоинство в унижающих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важен конфликт человека с самим собой, когда страх, вина, гордость и надежда мешают принять ясное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социально-психологической драмы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случайный набор мотивов, а устойчивую систему противоречий, повторяющихся в разных произведениях жанра.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темы несвободы и внутреннего разлада: именно они объединяют социальный и психологический уровни.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 по школьному курсу литературы.
</a:t>
            </a:r>
            <a:endParaRPr lang="en-US" sz="13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психологизма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и подтекст позволяют показать то, что герой не говорит прямо. Читатель или зритель сам улавливает скрытый смысл реплик и молчания.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звучит естественно, но за обычными словами часто стоят стыд, обида, зависимость или отчуждение. Именно эта двойственность создаёт психологическую глубину.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Ремарки, паузы, повторы и символические детали фиксируют состояние персонажа точнее, чем прямое объяснение. Они передают напряжение сцены и её эмоциональный фон.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Социально-психологическая драма и близкие жанры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жанр отличается от родственных форм и почему его трудно свести только к бытовой или только к трагической модели.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сохраняет равновесие между общественной проблемой и анализом личности, поэтому остаётся ближе к реальной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жанровых признаков в школьном литературоведении.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социально-психологической драмы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обычно не героизирован: он зависит от семьи, денег, профессии и мнения других людей. Его слабость делает конфликт особенно убедительным и жизненно правдивым.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героя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героя всегда связано с внутренним напряжением. Подросткам этот тип близок, потому что тема самоопределения и страха ошибки знакома каждому, кто ищет собственный путь.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 давлением среды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125" y="1480700"/>
            <a:ext cx="439200" cy="390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как активная сила
</a:t>
            </a:r>
            <a:endParaRPr lang="en-US" sz="31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задаёт человеку правила поведения: что можно говорить, как одеваться, кого уважать и чего стыдиться. Страх осуждения часто становится сильнее личного желания и ограничивает поступок героя.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и репутация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слишком жёстко ограничивает личность, герой начинает сомневаться в себе. Именно так общественное давление перерастает в моральный кризис, разрушая гармонию и чувство опоры.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нужда влияет на самооценку и выбор героя сильнее, чем внешне кажется. Бедность, долги или зависимость от заработка лишают свободы и делают решение особенно болезненным.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зависимость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Учреждения, начальство и формальные правила показывают, насколько человек уязвим перед системой. Бюрократическое давление превращает обычную ситуацию в испытание достоинства, терпения и нравственной устойчивости.
</a:t>
            </a:r>
            <a:endParaRPr lang="en-US" sz="981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бюрократия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драме не только поддерживает, но и давит. Родственные ожидания, традиции и привычка подчиняться старшим нередко превращают дом в пространство скрытого конфликта и внутреннего несогласия.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нормы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конфликта по степени воздействия на героя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отдельные события, а разные уровни давления, через которые раскрывается герой и постепенно меняется его поведение.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 героя влияют семейный и личностный конфликты: именно они делают социальное давление эмоционально ощутимым и драматически убедительным.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оценка по признакам социально-психологической драмы в школьном литературоведении
</a:t>
            </a:r>
            <a:endParaRPr lang="en-US" sz="9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социально-психологической драмы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обычно звучит как живая повседневная беседа, но за простыми словами скрываются страх, обида или зависимость. Подтекст делает даже короткую реплику психологически напряжённой и многозначной.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язык отличается точностью и сдержанностью: он не объясняет чувства напрямую, а показывает их через интонацию, паузу, повтор, внезапную смену тона и выразительную бытовую деталь.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недосказанность. Персонажи часто избегают прямого признания, поэтому смысл сцены возникает между словами, в молчании, намёке и неловком уклонении от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такой драмы помогает увидеть внутреннее состояние героя без громких эффектов. Повседневная лексика, естественные обороты и контраст реплик создают ощущение подлинной жизни и скрытого конфликта.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35895"/>
            <a:ext cx="4335300" cy="19445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произведения жанра в литературе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помогают увидеть, как жанр работает в разных национальных традициях и на разном материале.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социальная проблема соединяется с внутренним выбором героя; именно это сочетание и формирует жанровую природу социально-психологической драмы.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литературе, 10 класс
</a:t>
            </a:r>
            <a:endParaRPr lang="en-US" sz="13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 и новая драматургия внутреннего конфликта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внешнее действие часто почти незаметно: важнее не событие, а то, как люди говорят и замолкают. Пауза становится частью разговора, а недосказанность передаёт напряжение точнее прямого объяснения. Зритель видит не поступок, а его внутреннюю подготовку.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слышен смысл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Чехова спор редко превращается в открытую схватку. Чаще это столкновение молчаний, взглядов и недоговорённостей, где каждый персонаж остаётся один на один со своим разочарованием. Поэтому драматизм возникает не от крика, а от сдержанности.
</a:t>
            </a:r>
            <a:endParaRPr lang="en-US" sz="994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без громких жестов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чеховских пьес живут обычной жизнью, но именно повседневность раскрывает их бессилие, усталость и несбывшиеся надежды. За спокойной речью скрывается ощущение пустоты, из-за которого даже привычный день выглядит как тихий, но глубокий жизненный кризис.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Обыденность как источник драмы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Социально-психологическая драма в театре, кино и телеспектакле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по-своему усиливает психологизм: сцена — через живое присутствие, экран — через крупный план, телевизионная форма — через близость к тексту.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Лучшая передача жанра достигается там, где актёрская точность соединяется с выразительными возможностями формы; различаются средства, но не художественная задача.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сопоставление по выразительным возможностям театра, кино и телеспектакля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остается актуальным для школьников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говорит о ситуациях, знакомых подростку: давление группы, ожидания семьи, страх ошибки, стремление быть принятым. Поэтому конфликт героя воспринимается не как далёкая литературная схема, а как жизненно понятная проблема.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такого текста развивает способность к вдумчивому чтению и разговору о нравственных вопросах. Школьник учится объяснять поведение героя, соотносить его чувства с давлением среды и делать аргументированные выводы.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Социально-психологическая драма учит видеть, что поступок человека редко бывает случайным. За ним стоят характер, опыт, обида, зависимость и обстоятельства, которые формируют выбор и влияют на самооценку.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произведения социально-психологической драмы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пьесы для 10 класса: от среды и конфликта к герою, подтексту и авторской 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жанра и соседние литературные формы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произведении главенствует повседневный быт и семейная обстановка, оно сближается с бытовой драмой. Социально-психологическая драма идёт дальше, показывая, как среда влияет на сознание и поступок героя.
</a:t>
            </a:r>
            <a:endParaRPr lang="en-US" sz="1382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конфликт получает высокую, почти роковую развязку, жанр приближается к трагедии. Однако в социально-психологической драме важнее не исключительность судьбы, а правдоподобие переживаний и жизненная узнаваемость ситуации.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преобладании сильного эмоционального эффекта и резкого деления на страдающих и виновных возникает мелодраматический оттенок. Для социально-психологической драмы это нехарактерно: она стремится к сдержанности и сложной мотивации.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жанровая принадлежность определяется равновесием между общественной проблемой и внутренним миром человека. Чем глубже показана связь среды, характера и нравственного выбора, тем точнее работает этот жанр.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который помогает понять человека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Социально-психологическая драма учит видеть, как общество, семья и личный выбор формируют судьбу человека. В этом её сила: она делает жизненную правду художественно убедительной и нравственно значимой.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2026-05-20T00:56:52Z</dcterms:created>
  <dcterms:modified xsi:type="dcterms:W3CDTF">2026-05-20T00:56:52Z</dcterms:modified>
</cp:coreProperties>
</file>