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энергии: фундамент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организма: как клетки получают и используют энергию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обмен веществ так важен?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поддерживает жизнь, преобразовывая пищу в энергию и избавляясь от отходов. Его интенсивность меняется в зависимости от возраста, активности и здоровья.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обмена веществ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включает процессы поступления, преобразования и использования питательных веществ для обеспечения жизнедеятельности.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реакции в организме делятся на две части: ассимиляцию — создание веществ, и диссимиляцию — их расщепление с выделением энергии.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обмена являются рост, развитие тканей, а также выведение из организма ненужных или вредных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Ассимиляция: создание жизненно важных веществ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Ассимиляция — это формирование сложных органических молекул из простых, поступивших с пищей компонентов, таких как белки, жиры и углеводы.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требует затрат энергии и служит основой для роста, восстановления клеток и поддержания структур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Диссимиляция: источник энергии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 диссимиляции крупные молекулы расщепляются на простые, высвобождая энергию, необходимую для жизненных процессов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Примером служит преобразование глюкозы в энергию и воду, что обеспечивает работу органов и поддерживает активность.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 организме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Энергия поступает с пищей, главным образом из углеводов, жиров и белков, необходимых для жизнедеятельности.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Полученная энергия конвертируется в АТФ — универсальный источник энергии для клеточных процессов и функций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АТФ обеспечивает движение мышц, рост тканей и формирование новых клеток, поддерживая жизненные функции.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Энергетический обмен важен для работы всех органов, регулируя адаптацию и активность организма в целом.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основных питательных веществ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подростка формируется по нормам, учитывающим потребности в энергии для роста и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главный источник энергии, жиры и белки важны для структур и функций организма.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2023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ферментов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работает с конкретным субстратом, ускоряя необходимые реакции без израсходования энергии. Их точность позволяет организму поддерживать сложные обменные процессы.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ферментов в организме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участвуют в пищеварении, синтезе белков и обновлении клеток. Без их работы обмен веществ был бы невозможен, а организм не смог бы получать энергию и необходимые компоненты.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— катализаторы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4650" y="1155650"/>
            <a:ext cx="204188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7719" y="1180190"/>
            <a:ext cx="309900" cy="247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обменные процессы организма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пищи в желудочно-кишечном тракте, чтобы получить питательные вещества для клеток.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 регенерация клеток для поддержания здоровья тканей и органов.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лишних и вредных веществ из организма через почки и кожу.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кислородом и удаление углекислого газа для клеточного окисления.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обмена веществ у подростков и взрослых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показывает различия в потребностях и характеристиках метаболизма между подростками и взрослыми.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требуется больше энергии и питательных веществ из-за активного роста и обмена веществ.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2022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дыхания и обмена веществ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обеспечивает организм кислородом, необходимым для окисления питательных веществ и получения энергии. Этот процесс поддерживает все жизненные функции и регулирует работу клеток.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происходит в митохондриях, где кислород используется для преобразования пищевых веществ в энергию, выделяя углекислый газ и воду как продукты обмена.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и минеральных солей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большую часть массы тела и участвует во всех биохимических реакциях, обеспечивая транспорт веществ и терморегуляцию организма.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поддерживают электролитный баланс, регулируют водный обмен и кислотно-щелочной уровень, что важно для нормального функционирования клеток.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 или минералов нарушает процессы обмена, приводит к снижению работоспособности и может вызвать серьезные проблемы со здоровьем.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обмена веществ в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метаболизма на клеточном уровне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щитовидной железы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щитовидной железы стимулируют скорость обменных процессов, повышая энергозатраты и поддерживая нормальный рост организма. Они влияют на активность ферментов и работу тканей.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 регуляция метаболизма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и глюкоза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регулирует уровень глюкозы в крови, способствуя её усвоению клетками. Нарушения гормонального баланса могут привести к заболеваниям, таким как диабет или гипотиреоз.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5031" y="1151850"/>
            <a:ext cx="5521139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нарушения обмена веществ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 обмена с их основными характеристиками и воздействием на организм.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существенно влияют на здоровье и требуют своевременного медицинского контроля.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2021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обмен веществ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определяет базовые особенности обмена веществ, влияя на скорость и эффективность его протекания.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питания влияет на доступность нутриентов и энергии, что отражается на общем метаболическом балансе организма.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физической активности регулирует энергетические затраты и способствует адаптации обменных процессов к нагрузкам.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изменения, температура и стресс способны значительно ускорять или замедлять обмен, влияя на самочувствие и здоровье.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физической активности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69352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активируют обмен веществ, способствуют эффективному сжиганию калорий и улучшают работу сердечно-сосудистой системы. Это помогает поддерживать оптимальный вес тела.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0503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образ жизни снижает риск развития ожирения и хронических заболеваний, оказывает положительное влияние на рост и гармоничное развитие подростков в период становления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энергозатрат в зависимости от активности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Энергетическое потребление возрастает при физической и умственной активности, что отражает потребности организма в различных 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прямую зависимость между уровнем активности и необходимой энергией для поддержания жизненных функций.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НИИ питания РАН, 2022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правильного питания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обеспечивает организм всеми необходимыми витаминами и минералами для нормального роста и развития в подростковом возрасте.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рацион снабжает энергией и строительным материалом для клеток, что поддерживает обмен веществ на здоровом уровне.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Адекватное питание помогает предупредить заболевания обмена веществ, такие как ожирение, диабет и недостаток важных микроэлементов.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основа здоровья и успеха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баланса обменных процессов определяет здоровье, рост и долголетие. Здоровые привычки в подростковом возрасте создают прочный фундамент для будущего полноценного развития и активной жизни.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2026-05-08T16:18:16Z</dcterms:created>
  <dcterms:modified xsi:type="dcterms:W3CDTF">2026-05-08T16:18:16Z</dcterms:modified>
</cp:coreProperties>
</file>