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Твардовский «Дом у дороги»: человек, память и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войне, доме, памяти и нравственной стойкости человека.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поэма и в какой традиции она написана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обращается не к фронтовой славе, а к судьбе обычной семьи, пережившей войну. В этом личная история становится частью общей народной памяти и продолжает реалистическую традицию русской литературы.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поэмы и особенности повествования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лиро-эпическое произведение: сюжет о судьбе семьи соединён с авторскими размышлениями о войне, доме и человеческой ответственности.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строится компактно: немного персонажей, выразительные бытовые детали и чередование событийных фрагментов с лирическими отступлениями.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история приобретает обобщающий смысл, а сдержанная интонация делает текст одновременно достоверным и эмоционально глубоким.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03833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конфликт произведения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семейная жизнь показаны как хрупкое пространство порядка, труда и взаимной поддержки, которое война внезапно разрушает.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опасность усиливает внутреннее напряжение: героям приходится жить в условиях страха, потерь и постоянной неопределённости.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беды проверяет верность близким, способность сострадать и сохранить человеческое достоинство, несмотря на тяжёлые обстоятельства.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исторический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одной семьи воспринимается как отражение опыта многих людей, для которых война стала личной и семейной трагедией.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ощущение защищённости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дома противопоставлено чуждому миру беды и беспокойства. Здесь важны тепло, порядок, забота и повседневная устойчивость. Когда этот мир рушится, герой теряет не предмет, а внутреннюю опору, без которой трудно выдержать испытание.
</a:t>
            </a:r>
            <a:endParaRPr lang="en-US" sz="825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образ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показывает родину через близкое и человеческое измерение — через семейный очаг, порог, обычную жизнь. Благодаря этому образ дома становится особенно убедительным: он напоминает, что большая история начинается с судьбы конкретных людей.
</a:t>
            </a:r>
            <a:endParaRPr lang="en-US" sz="82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память о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дом связан не только с крышей над головой, но и с голосами, привычками и трудом тех, кто создавал семейный уклад. Именно поэтому его утрата переживается как разрыв с прошлым и близкими людьми. Дом хранит то, что делает человека собой.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как центра мира героя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его смысл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Мирная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ещё не отделена от дома: она воспринимается как часть обычного жизненного пространства, в котором человек чувствует устойчивость и порядок.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Военное вторжение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войны дорога меняет смысл: она становится знаком вынужденного движения, разлуки и утраты привычной защищённости.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Путь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человек сталкивается с опасностью, неизвестностью и необходимостью действовать без уверенности в завтрашнем дне.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финальном восприятии дорога превращается в знак войны как общего человеческого испытания, изменившего судьбы семей и поколений.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поэмы и их значения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строится на противопоставлениях и помогает раскрыть главный смысл произведения.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у Твардовского становятся символами: через них раскрываются дом, утрата и человеческая стойкость.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Твардовского «Дом у дороги»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показаны через поступки и краткие реплики, поэтому их характеры раскрываются естественно, без прямых авторских оценок и внешней патетики.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жесты, молчание и реакция на беду: именно в таких деталях видны терпение, забота о близких и внутренняя собранность.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не идеализирует персонажей, а показывает их живыми людьми, которым знакомы страх, боль, сомнение и усталость.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Сочувственная авторская интонация помогает увидеть в обычных людях нравственную силу, достойную уважения и памяти.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способы их раскрытия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сюжета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не только сам поворот событий, но и постепенное изменение внутреннего состояния героев.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напряжения показывает: смысл поэмы рождается из переживания, а не из внешней динамики.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Сюжетно-эмоциональная интерпретация поэмы А. Твардовского «Дом у дороги»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в поэме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удерживает связь между поколениями: она сохраняет голос семьи, опыт прошлой жизни и чувство ответственности перед теми, кого уже нет рядом.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воспоминания у Твардовского становятся нравственным ориентиром, потому что помогают не забыть цену мира, дома и человеческой близости.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выходит за пределы отдельной судьбы и превращается в общий опыт военного поколения, который читатель воспринимает как исторически и лично значимый.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одной семьи поэма показывает, как война ломает привычный порядок жизни и делает личную утрату знаком общей исторической трагедии.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Твардовский, поэма «Дом у дороги»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семья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художественным образом общей военной судьбы.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нравственного выбора в поэме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внутренних состояний героя в поэме А. Твардовского «Дом у дороги».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художественное пространство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тепло, свет и укрытие создают смысловой контраст дороге и ночи, поэтому пространство в поэме становится точным выражением душевного состояния героев.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Холодный, открытый и почти пустой пейзаж не просто описывает место действия: он передаёт уязвимость человека, оставшегося без привычной защиты и опоры.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дорога: контраст смыслов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этих образов задаёт композицию поэмы и помогает увидеть, как частная история превращается в размышление о судьбе человека на войне.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образа равны по значимости, но противопоставлены по смыслу: дом сохраняет, дорога испытывает и разрушает.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Твардовский, поэма «Дом у дороги»; аналитическое сопоставление образов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432" y="22040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57" y="21911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9444" y="2191175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9977" y="2191175"/>
            <a:ext cx="17865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8790" y="2204008"/>
            <a:ext cx="239100" cy="212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А. Твардовского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подробности создают ощущение правды жизни и показывают, как большое историческое событие входит в повседневность семьи.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естественно и без книжной вычурности, поэтому трагическая тема воспринимается особенно убедительно и близко читателю.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и автора часто сближается с живым разговором, из-за чего повествование звучит доверительно и эмоционально сдержанно.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лиричность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передаются без пафоса: именно умеренная интонация делает переживание боли, утраты и надежды более глубоким.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понятия — дом, дорога, порог, тепло, холод — обретают обобщённый смысл и становятся ключом к пониманию авторской идеи.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проблемы и идеи произведения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смысловых линий поэмы.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темы сходятся к одной мысли: человек сохраняет себя, когда удерживает память, ответственность и верность близким.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Твардовский, поэма «Дом у дороги»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поэмы с литературой о войне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продолжает традицию произведений, где война показана не как абстрактная история побед, а как личная драма семьи, лишённой дома, покоя и привычного будущего.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военной литературе XX века проявляется в внимании к повседневной правде: важны не лозунги, а страх, ожидание, забота о близких и внутреннее достоинство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объединяет реализм и гуманизм: личная судьба у него становится частью общей народной памяти, а боль отдельного героя — моральным свидетельством эпохи.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событий поэмы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завершает переживание окончательно: события продолжают жить в сознании героев и задают читателю вопрос о цене мира и дома.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итогом становится не событие, а внутреннее последствие: память удерживает смысл утраты и не даёт ему исчезнуть.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Твардовский, поэма «Дом у дороги»; структурный анализ финала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важна для школьного изучения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 войну через судьбу обычной семьи, а не через отвлечённые исторические схемы, поэтому тема воспринимается личностно и глубоко.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дома и дороги легко соотносятся с опытом подростка: это понятия о безопасности, выборе, ответственности и связи с близкими людьми.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учит анализировать, как символы и бытовые детали раскрывают большие нравственные вопросы: верность, стойкость, память, человеческое достоинство.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формирует зрелое отношение к истории: оно показывает, что цена мира измеряется не только фактами, но и пережитой человеческой болью.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 у дороги»: память, выбор, человечность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Твардовского убеждает, что даже в годы катастрофы человек отвечает за память, верность и достоинство; именно они сохраняют дом как духовную опору 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2026-05-23T15:15:26Z</dcterms:created>
  <dcterms:modified xsi:type="dcterms:W3CDTF">2026-05-23T15:15:26Z</dcterms:modified>
</cp:coreProperties>
</file>