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основные процессы роста и развития всех живых организмов.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организмов: ключевые темы урока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значение изучения роста и развития
</a:t>
            </a:r>
            <a:endParaRPr lang="en-US" sz="2585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 росте и развитии берёт начало в XVI веке. Сейчас эти понятия помогают объяснить жизненные циклы, улучшить сельское хозяйство и медицину, а также заботу о природе.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— это количественный процесс, связанный с увеличением размеров организма или его частей, благодаря делению и расширению клеток.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— качественный процесс, включающий морфологические и функциональные изменения, формирование органов и специализацию клеток.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роста и развития у организмов различаются — у одних происходит быстрое увеличение размера, у других доминируют сложные преобразования.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рост и развитие? Отличия и понятия
</a:t>
            </a:r>
            <a:endParaRPr lang="en-US" sz="26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росте одноклеточных и многоклеточных организмов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размножение одноклеточных
</a:t>
            </a:r>
            <a:pPr algn="l" indent="0" marL="0">
              <a:lnSpc>
                <a:spcPct val="100000"/>
              </a:lnSpc>
              <a:buNone/>
            </a:pPr>
            <a:r>
              <a:rPr lang="en-US" sz="1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Одноклеточные: бактерии и простейшие достигают определённого размера, после чего делятся, создавая новые клетки и популяции. Этот процесс ограничен размером отдельной клетки.
</a:t>
            </a:r>
            <a:endParaRPr lang="en-US" sz="1747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Многоклеточные: усложнение и рост
</a:t>
            </a:r>
            <a:pPr algn="l" indent="0" marL="0">
              <a:lnSpc>
                <a:spcPct val="100000"/>
              </a:lnSpc>
              <a:buNone/>
            </a:pPr>
            <a:r>
              <a:rPr lang="en-US" sz="17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растут за счёт деления клеток и формирования тканей и органов. Например, корень растения постепенно увеличивается в длину благодаря росту клеток в зоне деления.
</a:t>
            </a:r>
            <a:endParaRPr lang="en-US" sz="172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задаёт базовые возможности роста, определяя потенциал организма и его адаптацию к условиям среды.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питательных веществ, таких как азот или кальций, замедляет рост и вызывает нарушения в развитии органов.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освещённость влияют на скорость метаболических процессов и фотосинтез у растений, а влажность поддерживает оптимальные условия.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воздуха и отсутствие токсинов важны для здоровья тканей и нормального функционирования органов у животных.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внутренних и внешних факторов на рост
</a:t>
            </a:r>
            <a:endParaRPr lang="en-US" sz="264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контроль над процессами роста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определяют синтез белков и гормонов, регулирующих рост — например, гормон роста у человека или ауксины у растений, формируя потенциал и скорость развития.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могут приводить к аномалиям: карликовость связана с изменениями генов гормонов роста, а гигантизм — с их избыточной активностью.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растений во времени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Оптимальные условия способствуют быстрому приросту на ранних этапах роста растения.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ускоряется после прорастания, замедляется перед цветением и заканчивается созреванием плодов.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агрономического института, 2023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 у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Ауксины усиливают удлинение клеток, гиббереллины стимулируют рост побегов, а цитокинины способствуют делению клеток, обеспечивая развитие и адаптацию растений.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гормонов в регулировании роста
</a:t>
            </a:r>
            <a:endParaRPr lang="en-US" sz="2451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 у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 роста стимулирует рост тканей, инсулин регулирует обмен глюкозы, а тироксин влияет на скорость обмена веществ и развитие организма.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424649"/>
            <a:ext cx="3709500" cy="10092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роста у растений и животных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показывают различия в характере роста и регенерации между растениями и животными.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растут на протяжении всей жизни, обладают высокой регенерацией. У большинства животных рост завершается в молодом возрасте.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 9 класс», 2022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роста у разных организмов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размножение бактерий
</a:t>
            </a:r>
            <a:pPr algn="l" indent="0" marL="0">
              <a:lnSpc>
                <a:spcPct val="100000"/>
              </a:lnSpc>
              <a:buNone/>
            </a:pPr>
            <a:r>
              <a:rPr lang="en-US" sz="1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удваивают свою численность каждые 20–30 минут благодаря быстрому делению клеток.
</a:t>
            </a:r>
            <a:endParaRPr lang="en-US" sz="1663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древесных колец у деревьев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наращивают около 1–5 мм древесины в год, что отражает их возраст и условия роста.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Интенсивный рост человека в подростковом возрасте
</a:t>
            </a:r>
            <a:pPr algn="l" indent="0" marL="0">
              <a:lnSpc>
                <a:spcPct val="100000"/>
              </a:lnSpc>
              <a:buNone/>
            </a:pPr>
            <a:r>
              <a:rPr lang="en-US" sz="15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12–16 лет рост человека достигает 6–10 см в год, что связано с гормональными изменениями и развитию организма.
</a:t>
            </a:r>
            <a:endParaRPr lang="en-US" sz="1582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индивидуального развития (онтогенеза)
</a:t>
            </a:r>
            <a:endParaRPr lang="en-US" sz="2734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Эмбриональный этап — начало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Стадия эмбрионального развития начинается с оплодотворения, когда зигота превращается в многоклеточный организм. В этот период формируются основные органы и системы, закладываются основы строения тела.
</a:t>
            </a:r>
            <a:endParaRPr lang="en-US" sz="1132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Постэмбриональный рост и созревание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или вылупления организм продолжает расти, клетки специализируются, формируются ткани. Этот этап включает периоды бурного роста и постепенного созревания органов.
</a:t>
            </a:r>
            <a:endParaRPr lang="en-US" sz="1215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Зрелость и старение — завершающие этапы
</a:t>
            </a:r>
            <a:pPr algn="l" indent="0" marL="0">
              <a:lnSpc>
                <a:spcPct val="100000"/>
              </a:lnSpc>
              <a:buNone/>
            </a:pPr>
            <a:r>
              <a:rPr lang="en-US" sz="6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зрелом возрасте организм достигает максимальной функциональной активности. Позже наступает старение — постепенное снижение способностей и подготовка к жизненному циклу следующего поколения.
</a:t>
            </a:r>
            <a:endParaRPr lang="en-US" sz="118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 начинается с зиготы — первой клетки, образующейся после оплодотворения, и продолжается формированием всех тканей и органов организма.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жизни происходит последовательное изменение морфологии и функций, обеспечивающее адаптацию к окружающей среде и выполнению биологических функций.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онтогенеза сильно варьируется: у одних видов он занимает считанные недели, у других — сотни лет, как, например, у дуба.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Заканчивается онтогенез процессами старения, когда снижается жизнеспособность, и в конечном итоге — смертью организма.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Онтогенез: цикл развития отдельного организма
</a:t>
            </a:r>
            <a:endParaRPr lang="en-US" sz="264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скорость роста на жизненных этапах человека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младенчества характеризуется максимальной скоростью роста, которая резко снижается в детстве и резко возрастает в подростковом возрасте.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прирост роста наблюдается в первые месяцы жизни и во время полового созревания, после чего прирост практически прекращается.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учебника «Анатомия и физиология человека», 2020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— радикальное перестроение тела, происходит у многих насекомых и амфибий, включая стадии яйца, личинки, куколки и взрослой особи.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бабочки-капустницы каждая стадия отличается по строению и функциям, что обеспечивает адаптацию к разным условиям и разным потребностям организма.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животные, например морская звезда, способны восстанавливать утраченные части тела в процессе развития и жизни.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Метаморфоз: пример изменений в развитии
</a:t>
            </a:r>
            <a:endParaRPr lang="en-US" sz="264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к регенерации у растений и животных
</a:t>
            </a:r>
            <a:endParaRPr lang="en-US" sz="2205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— это способность восстанавливать утраченные или повреждённые части тела; например, ящерицы отращивают хвосты, возвращая утраченную функцию.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растений, таких как каланхоэ, регенерация проявляется в быстром восстановлении листьев и побегов после травм, что обеспечивает выживание и рост.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влияет на скорость обмена веществ: при понижении метаболизм замедляется, что тормозит рост и развитие организма.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внешней среды на процессы развития
</a:t>
            </a:r>
            <a:endParaRPr lang="en-US" sz="264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воды и светового освещения задерживает формирование органов у растений и снижает активность у животных.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 и избыток удобрений могут вызвать аномалии в развитии, такие как деформации листьев и нарушение функций тканей.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роста и развития растения
</a:t>
            </a:r>
            <a:endParaRPr lang="en-US" sz="2086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последовательное развитие от семени до зрелого растения и семян следующего поколения
</a:t>
            </a:r>
            <a:endParaRPr lang="en-US" sz="85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2870" y="1451264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Аномальные формы роста и развития
</a:t>
            </a:r>
            <a:endParaRPr lang="en-US" sz="24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Карликовость и хлороз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питательных веществ приводит к замедлению роста и потере зелёного окраса листьев, ослабляя растение и снижая урожайность.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мутации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генах могут вызвать необычные размеры организма, например, гигантизм или различные уродства.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Инфекционные болезни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Патогены вызывают деформацию органов, ухудшая развитие и жизнеспособность растений и животных.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Альбинизм и другие наследственные отклонения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пигментации у млекопитающих и птиц проявляется как альбинизм, что связано с генетическими особенностями.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рост необходим для формирования крепкого и пропорционального тела, обеспечивающего здоровье и физическую активность.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способствует формированию нервной системы и навыков, что важно для обучения и адаптации в социуме.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роста и развития связаны с гормональным балансом, влияющим на общее состояние и долголетие человека.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роста и развития в жизни человека
</a:t>
            </a:r>
            <a:endParaRPr lang="en-US" sz="264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изучения роста и развития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биологических основ роста и развития помогает совершенствовать медицину, сельское хозяйство и охрану природы, обеспечивая устойчивое будущее и здоровье общества.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2026-05-09T06:33:05Z</dcterms:created>
  <dcterms:modified xsi:type="dcterms:W3CDTF">2026-05-09T06:33:05Z</dcterms:modified>
</cp:coreProperties>
</file>