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и логарифмические неравенства: основные идеи, методы и типичные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методы решения показательных и логарифмических неравенств.
</a:t>
            </a:r>
            <a:endParaRPr lang="en-US" sz="3643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и логарифмические неравенства помогают описывать рост, убывание и обратные зависимости в реальных процессах, а в школьной алгебре развивают умение опираться на свойства функций, а не только на вычисления.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неравенства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опорное значение помогает быстро ориентироваться в сравнении степеней и проверке преобразований.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любом допустимом основании получается в точке x = 0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функции y = a^x при a &gt; 0, a ≠ 1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решения показательных неравенств
</a:t>
            </a:r>
            <a:endParaRPr lang="en-US" sz="2599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подходит ли основание для применения свойств показательной функции: a должно быть положительным и не равным единице. От этого зависит дальнейший ход решения и направление неравенства.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к единому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возможно, выражения переписывают с одним основанием или вводят замену переменной. Это делает неравенство более наглядным и позволяет свести его к привычной алгебраической форме.
</a:t>
            </a:r>
            <a:endParaRPr lang="en-US" sz="1403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монотонность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&gt; 1 сравнивают показатели без изменения знака, а при 0 &lt; a &lt; 1 знак меняют на противоположный. Именно здесь чаще всего допускают смысловые ошибки.
</a:t>
            </a:r>
            <a:endParaRPr lang="en-US" sz="1403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и вернуть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решают полученное неравенство относительно новой переменной, затем возвращаются к x. На этом этапе важно не потерять ограничения, возникшие при подстановке и преобразованиях.
</a:t>
            </a:r>
            <a:endParaRPr lang="en-US" sz="1281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шаг — сверить результат с исходной записью и оформить ответ в виде промежутков. Проверка особенно важна, если использовались дроби, корни или замена переменной.
</a:t>
            </a:r>
            <a:endParaRPr lang="en-US" sz="14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показательного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и преобразовании неравенств со степенями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 показательных неравенств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координатной плоскости удобно сопоставлять график показательной функции и горизонтальную прямую. Точки их пересечения показывают границы, где меняется знак неравенства и появляется нужный промежуток решений.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больше единицы, кривая быстро возрастает и уходит вверх. При основании между нулём и единицей график убывает и постепенно приближается к оси абсцисс.
</a:t>
            </a:r>
            <a:endParaRPr lang="en-US" sz="1361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 разных основаниях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взгляд помогает заранее увидеть число решений, проверить алгебраический ответ и заметить лишние корни. Особенно полезен он в задачах, где есть параметры или несколько пересекающихся функций.
</a:t>
            </a:r>
            <a:endParaRPr lang="en-US" sz="1341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не численные измерения, а качественные характеристики поведения функции: рост, убывание, опорное значение и предельное направление.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полностью определяет характер графика и помогает сразу понять, сохраняется ли знак при переходе к показателям.
</a:t>
            </a:r>
            <a:endParaRPr lang="en-US" sz="1536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a^x, a &gt; 0, a ≠ 1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основание влияет на поведение показательной функции
</a:t>
            </a:r>
            <a:endParaRPr lang="en-US" sz="21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показательных неравенств
</a:t>
            </a:r>
            <a:endParaRPr lang="en-US" sz="2977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форме a^{f(x)} &gt; a^{g(x)} решающим становится сравнение показателей. После проверки основания неравенство сводится к более простому виду, часто линейному или квадратному.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неравенствах с выражениями a^{2x-1}, a^{x+3} и подобными удобно вводить замену. Тогда исходная задача превращается в привычное неравенство относительно новой переменной.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записи есть несколько степеней и дополнительные алгебраические слагаемые, задача обычно требует аккуратного приведения к единому виду. Здесь особенно важно не смешивать разные основания без причины.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сравнить a^{f(x)} с постоянной c, сначала стараются выразить c через то же основание. Это позволяет избежать лишних преобразований и сразу применить монотонность.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метода влияет на удобство и надёжность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 приведение к одному основанию и замена переменной; график полезен как проверка и для оценки числа решений.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показательных неравенств
</a:t>
            </a:r>
            <a:endParaRPr lang="en-US" sz="2247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методы решения показательных неравенств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функция и её свойства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существует только для положительного аргумента, поэтому перед решением любого неравенства обязательно проверяют, чтобы все выражения внутри логарифмов были больше нуля.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основании больше единицы логарифмическая функция возрастает, а при основании между нулём и единицей убывает. От этого зависит направление знака при сравнении аргументов.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показательной функцией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функция является обратной к показательной, поэтому одна и та же связь между числами может быть записана двумя способами. Это часто упрощает переход к более удобной форме неравенства.
</a:t>
            </a:r>
            <a:endParaRPr lang="en-US" sz="1573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логарифма должно быть положительным и отличным от единицы. Эти условия нужны, чтобы функция была определена и сохраняла свои основные свойства на всей области допустимых значений.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в логарифмических неравенствах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любыми преобразованиями проверяют, что каждый аргумент логарифма строго положителен. Если хотя бы одно выражение может быть нулём или отрицательным, решение сразу становится недопустимым.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логарифмов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логарифма должно удовлетворять условиям a&gt;0 и a\ne1. Эти ограничения сохраняются на всех этапах решения и не могут быть нарушены даже после удобных алгебраических преобразований.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Допустимые основания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включает не только исходную запись, но и новые выражения, появившиеся при замене переменной, сокращении или переносе членов. Их нужно проверять вместе с итоговым ответом.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после преобразований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из-за забытых ограничений, лишних корней и неверного сокращения одинаковых логарифмов. Поэтому каждый полученный промежуток обязательно сопоставляют с ОДЗ, а не принимают автоматически.
</a:t>
            </a:r>
            <a:endParaRPr lang="en-US" sz="1285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потери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логарифмического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ОДЗ, основаниями и сравнением аргументов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описывают одну и ту же зависимость в разных формах записи, поэтому их удобно использовать для взаимного перехода при сравнении одноимённых оснований.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равноправие двух форм и их геометрическую симметрию: это основа для преобразования неравенств без лишних вычислений.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интерпретация по определению взаимно обратных функций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показательной и логарифмической функций
</a:t>
            </a:r>
            <a:endParaRPr lang="en-US" sz="25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замены переменной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неравенстве повторяются степени a^x, a^{2x} или одинаковые логарифмы, вводят новую переменную. Это упрощает выражение и убирает громоздкую запись.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Выбор замены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исходное неравенство превращается в квадратное, дробное или рациональное. Теперь его можно решать известными алгебраическими приёмами, не теряя структуру задачи.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Получение стандартной формы
</a:t>
            </a:r>
            <a:endParaRPr lang="en-US" sz="1519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неравенство для новой переменной решено, возвращаются к исходной переменной и проверяют ограничения. Этот этап особенно важен, если новая переменная имела смысл только при определённых значениях.
</a:t>
            </a:r>
            <a:endParaRPr lang="en-US" sz="1288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Возврат к x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718" y="1068000"/>
            <a:ext cx="4539864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нарушения логики чаще всего приводят к неверному ответу и как их предотвратить на каждом шаге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сбои связаны не с техникой вычислений, а с нарушением условий применимости преобразований и отсутствием финальной проверки.
</a:t>
            </a:r>
            <a:endParaRPr lang="en-US" sz="1511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неравенств
</a:t>
            </a:r>
            <a:endParaRPr lang="en-US" sz="248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школьного курса алгебры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и проверка ответа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позволяет увидеть, где одна функция выше другой, сколько промежутков решения получается и есть ли точки пересечения. Это особенно полезно при неравенствах с параметрами.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сравнение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аналитическое решение даёт подозрительно много значений, график помогает быстро заметить лишние корни или неверно учтённые ограничения. Сопоставление с рисунком делает проверку наглядной.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лишних корней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подставить найденные значения в исходную запись и сопоставить их с графиком. Такой двойной контроль снижает риск ошибки и укрепляет понимание условия.
</a:t>
            </a:r>
            <a:endParaRPr lang="en-US" sz="1341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результата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отражают удобство метода для школьных задач: простота применения, универсальность и пригодность для быстрого контроля ответа в 11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практичны монотонность и замена переменной: они дают быстрый результат и хорошо работают в стандартных заданиях без лишней громоздкости.
</a:t>
            </a:r>
            <a:endParaRPr lang="en-US" sz="1567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педагогическая оценка для учебных задач по алгебре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на типовых задачах
</a:t>
            </a:r>
            <a:endParaRPr lang="en-US" sz="25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параметром и задачи повышенной сложности
</a:t>
            </a:r>
            <a:endParaRPr lang="en-US" sz="2139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критические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значения параметра, при которых меняется основание, нарушается ОДЗ или появляются точки касания графиков. Именно эти случаи разбивают задачу на отдельные режимы.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графики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допускает графическую интерпретацию, анализируют взаимное расположение кривых при разных значениях параметра. Это помогает понять, где меняется знак неравенства и почему.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Сформулировать итог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с указанием всех промежутков параметра и соответствующих решений. В сложных задачах ценится не краткость, а полнота рассуждения и отсутствие пропущенных случаев.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Исследовать число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режима определяют, сколько решений имеет неравенство: одно, несколько или бесконечно много. Здесь важно не только найти ответ, но и описать структуру множества решений.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четыре базовые формы и показывает, какие действия нужно выполнить, чтобы распознать шаблон и довести решение до конца без потери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иллюстрирует отдельный приём: сравнение показателей, использование ОДЗ или прямой переход к неравенству аргументов.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эталонных примеров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шаблоны школьной алгебры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8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показательных и логарифмических неравенствах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одна: сначала условия допустимости, затем выбор метода, после этого — строгие преобразования и обязательная проверка. Именно такая последовательность делает решение надёжным и осмысленным.
</a:t>
            </a:r>
            <a:endParaRPr lang="en-US" sz="368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2026-05-30T06:07:59Z</dcterms:created>
  <dcterms:modified xsi:type="dcterms:W3CDTF">2026-05-30T06:07:59Z</dcterms:modified>
</cp:coreProperties>
</file>