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 английском языке: как они связывают слова и выражают отношения
</a:t>
            </a:r>
            <a:endParaRPr lang="en-US" sz="2148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говорить точно о месте, времени и направлении.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001" y="501325"/>
            <a:ext cx="3752248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 — это маленькое, но очень важное слово: оно показывает связь между частями фразы. Без него трудно точно сказать, где, когда и как происходит действие: at home, with me, after finishing.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предлог в английском языке и почему он важен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английских предлогов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не имеют форм по падежам и числам, поэтому их написание остается одинаковым в любом контексте. Это упрощает узнавание слова в предложении и помогает быстрее находить его роль.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Ставятся перед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предлог стоит перед существительным, местоимением или герундием: in the park, under the desk, for a friend. Такое положение показывает, к какому слову он относится.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входят в 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предлоги закреплены в устойчивых сочетаниях и запоминаются как готовые модели. Поэтому важно учить не только отдельное слово, но и фразу целиком, например at home или in time.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Уточняют смысл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описать, где, когда, почему и каким образом происходит действие. Благодаря им предложение становится точнее, а похожие ситуации можно различать без путаницы.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частотных предлогов для 9 класса.
</a:t>
            </a:r>
            <a:endParaRPr lang="en-US" sz="996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употребительные предлоги в школьной речи помогают быстро описывать место, время, направление и совместность.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in, on и at чаще всего связаны с местом и временем, а to — с направлением.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предлоги и их основные значения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0225" y="3061088"/>
            <a:ext cx="2572500" cy="16103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места: где находится предмет или человек
</a:t>
            </a:r>
            <a:endParaRPr lang="en-US" sz="2353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in и inside показывают, что предмет находится внутри какого-либо пространства: in the box, in the room. Они часто используются, когда нужно описать положение на схеме или в классе.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on указывает, что объект расположен на поверхности: on the desk, on the wall. Это один из самых частых предлогов при описании мебели, доски и учебных предметов.
</a:t>
            </a:r>
            <a:endParaRPr lang="en-US" sz="969" dirty="0"/>
          </a:p>
        </p:txBody>
      </p:sp>
      <p:sp>
        <p:nvSpPr>
          <p:cNvPr id="12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и над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under и above помогают точно обозначить вертикальное положение: under the chair, above the door. Такие слова особенно полезны при описании комнаты, вещей и расположения предметов.
</a:t>
            </a:r>
            <a:endParaRPr lang="en-US" sz="969" dirty="0"/>
          </a:p>
        </p:txBody>
      </p:sp>
      <p:sp>
        <p:nvSpPr>
          <p:cNvPr id="13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и между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next to и between показывают близость или промежуточное положение: next to the window, between two houses. Они часто встречаются в описании класса, улицы и карты города.
</a:t>
            </a:r>
            <a:endParaRPr lang="en-US" sz="969" dirty="0"/>
          </a:p>
        </p:txBody>
      </p:sp>
      <p:sp>
        <p:nvSpPr>
          <p:cNvPr id="14" name="Text 6"/>
          <p:cNvSpPr txBox="1"/>
          <p:nvPr/>
        </p:nvSpPr>
        <p:spPr>
          <a:xfrm>
            <a:off x="64814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описаний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особенно полезны, когда нужно описать интерьер кабинета, расположение парт, дверей, окон или объектов на плане. Они делают описание ясным и легко понятным.
</a:t>
            </a:r>
            <a:endParaRPr lang="en-US" sz="9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значений предлогов; условные значения для наглядности.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основные смысловые группы предлогов в учебной речи.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предлоги нужны для описания места и времени; остальные значения встречаются реже, но тоже важны.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предлогов в английском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времени: когда происходит действие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at используют с точным часом и отдельными моментами: at 8 o'clock, at midnight. Он помогает указать конкретную точку во времени без длительного периода.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и даты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on ставится с днями недели и датами: on Friday, on 12 May. В таких случаях он связывает действие с определенным днем календаря.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 и периоды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in употребляется с месяцами, годами и более длинными промежутками: in July, in 2024, in the morning. Он показывает более широкий временной отрезок.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и после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before, after и during помогают связать действие с другим событием: before the test, after class, during the lesson. Именно такие случаи часто проверяются в заданиях.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предлог в английском предложении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распознать предлог и понять его значение в контексте.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70708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составные предлоги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предлоги состоят из одного слова: in, on, at, by, for, from, with. Их удобно узнавать в тексте, потому что они короткие и часто повторяются в учебных предложениях.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формы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предлоги включают несколько слов: in front of, next to, because of, due to, out of. Их нужно запоминать целиком, потому что значение не всегда ясно из отдельных слов.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предлоги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учить такие предлоги вместе с примерами: in front of the school, next to the window, because of the rain. Так легче понять, где и как они употребляются.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по фразе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составной предлог разбить на отдельные слова, смысл может потеряться. Поэтому при чтении и письме важно узнавать устойчивую конструкцию целиком, а не по частям.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65004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устойчивых сочетаний для школьного курса английского языка.
</a:t>
            </a:r>
            <a:endParaRPr lang="en-US" sz="852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предлоги лучше запоминать вместе с готовыми выражениями, особенно в речи и тестах.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нельзя переводить слово в слово: важнее запомнить их как готовые модели употребления.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предлоги и устойчивые сочетания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предлог объясняет причину или цель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команда не вышла на поле: матч отменили because of the storm. В объявлении сразу стало понятно, что причина не в расписании, а в погоде. Для школьников такие примеры помогают отличать причину от обычного описания события.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репетировал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пришла в актовый зал for practice before концертом. Она повторяла слова не просто так, а ради результата. В английском языке предлоги цели помогают показать, для чего совершается действие: чтобы тренироваться, учиться или победить.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типичным школьным примерам, 2025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типичную частотность в учебных и бытовых фразах; значения иллюстративны и показывают общий порядок употребления.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in, on и at: они описывают место и время. Предлоги to и for заметно связаны с движением и целью.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предлоги встречаются чаще всего в школьных текстах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618023"/>
            <a:ext cx="8183700" cy="1326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предлоги показывают движение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точке назначения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to показывает направление к цели: to school, to the cinema, to the station. Он отвечает на вопрос «куда?» и часто стоит рядом с глаголами go, come, travel.
</a:t>
            </a:r>
            <a:endParaRPr lang="en-US" sz="822" dirty="0"/>
          </a:p>
        </p:txBody>
      </p:sp>
      <p:sp>
        <p:nvSpPr>
          <p:cNvPr id="11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Внутрь или наружу
</a:t>
            </a:r>
            <a:pPr algn="l" indent="0" marL="0">
              <a:lnSpc>
                <a:spcPct val="115000"/>
              </a:lnSpc>
              <a:buNone/>
            </a:pPr>
            <a:r>
              <a:rPr lang="en-US" sz="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Into и out of помогают точнее описать перемещение через границу пространства: into the room, out of the house. Такие формы особенно важны, когда нужно показать, где начинается и где заканчивается движение.
</a:t>
            </a:r>
            <a:endParaRPr lang="en-US" sz="723" dirty="0"/>
          </a:p>
        </p:txBody>
      </p:sp>
      <p:sp>
        <p:nvSpPr>
          <p:cNvPr id="12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Across и through подчеркивают путь движения: across the street, through the park. Первый вариант говорит о пересечении поверхности, второй — о прохождении сквозь пространство или объект.
</a:t>
            </a:r>
            <a:endParaRPr lang="en-US" sz="765" dirty="0"/>
          </a:p>
        </p:txBody>
      </p:sp>
      <p:sp>
        <p:nvSpPr>
          <p:cNvPr id="13" name="Text 5"/>
          <p:cNvSpPr txBox="1"/>
          <p:nvPr/>
        </p:nvSpPr>
        <p:spPr>
          <a:xfrm>
            <a:off x="2378900" y="23991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исходной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from обозначает место, откуда начинается путь: from the station, from Moscow. В таких фразах важно не только направление, но и исходная точка движения.
</a:t>
            </a:r>
            <a:endParaRPr lang="en-US" sz="8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254239"/>
            <a:ext cx="4152000" cy="9097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«Предлоги»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распространённые ошибки в употреблении предлогов и устойчивых сочетаний.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возникают из-за буквального перевода с русского языка и незнания устойчивых сочетаний.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учеников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таких слов смысл нужно проверять целиком: look after, give up, take off, turn around. Это помогает не путать обычный предлог с частью фразового глагола.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особенно часто меняют значение глагола и образуют фразовые сочетания.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фразовым глаголам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предлог связывает слова в английской фразе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предлог соединяет слова и уточняет смысл словосочетания.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910" y="977025"/>
            <a:ext cx="2698980" cy="226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сказал, что нужно быть at school in time, а не просто «как-нибудь успеть». В этой короткой фразе предлог делает выражение естественным и привычным для носителя языка. Такие сочетания лучше запоминать целиком, вместе с ситуацией.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и вовремя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повторял стихотворение by heart и радовался, что больше не заглядывает в тетрадь. Здесь предлог помогает передать способ действия точно и кратко. В пословицах и коротких фразах такие детали делают английскую речь живой и правильной.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Выучил без ошибок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дня команда всё же пришла to the finish and in the end smiled друг другу. Устойчивые выражения работают как готовые речевые формулы. Если запомнить их с предлогом, легче понимать тексты и говорить естественно.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пути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предлоги запоминаются в устойчивых выражениях
</a:t>
            </a:r>
            <a:endParaRPr lang="en-US" sz="21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типичным школьным примерам, 2025
</a:t>
            </a:r>
            <a:endParaRPr lang="en-US" sz="965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какие значения чаще встречаются в школьной речи и при описании повседневных ситуаций.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группы — место и время. Остальные значения встречаются реже, но помогают точно передавать движение, причину и цель.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значений предлогов в речи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разобрать предлог в предложении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37512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связку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отметь слово, которое соединяет части фразы. Оно помогает понять, как связаны смысловые элементы предложения и где начинается словосочетание.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09154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зависимое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 существительное, местоимение или герундий, к которому относится предлог. Именно это слово подсказывает, что именно уточняется: место, время, причина или направление.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4350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Пойми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задай вопрос: где, когда, куда, почему или каким образом? Так легче определить, что выражает предлог в конкретном предложении, а не по отдельности.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4575" y="194210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устойчивое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сочетания нужно запоминать целиком: because of, in front of, due to, at the weekend, on time. В них важен не перевод каждого слова, а правильная форма.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54575" y="313935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употребление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проверь написание и контекст. Это особенно полезно перед тестом или в письме, потому что именно в предлогах чаще всего появляются типичные ошибки.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делают английскую речь точной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не просто соединять слова, а точно передавать смысл: где, когда, куда, почему и с кем происходит действие. Чем лучше ученик знает частотные предлоги и устойчивые сочетания, тем грамотнее звучит его английский.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2026-05-31T13:15:58Z</dcterms:created>
  <dcterms:modified xsi:type="dcterms:W3CDTF">2026-05-31T13:15:58Z</dcterms:modified>
</cp:coreProperties>
</file>