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имён существительных по падежам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связывают слова и делают русскую речь точной.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понять, кто действует, кому адресовано действие и о чём говорится. Благодаря окончаниям смысл предложения становится ясным даже без лишних слов.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падежи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форм помогает слову точно вписываться в предложение и менять окончание по смыслу.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есть в русском языке, и по ним изменяются существительные.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грамматика: система падежей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русского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вопросы падежей и короткие примеры употребления.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каждый падеж имеет свой вопрос и типичное значение, а примеры помогают быстрее запомнить форму и употребление.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грамматика; школьная норма изучения падежей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называет предмет, лицо или явление и обычно считается словарной формой существительного. Именно с него начинается разбор слова.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этот падеж часто выполняет роль подлежащего. Он показывает, кто совершает действие или о чём сообщается в предложении.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читает. Книга лежит на парте. В этих предложениях существительные стоят в своей основной форме и легко узнаются по вопросу кто? что?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 вопросы кого? чего? и часто показывает отсутствие предмета, его принадлежность или часть целого. Примеры: нет тетради, край леса.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помогает уточнять смысл в сочетаниях с существительными и количественными словами. Он нередко встречается, когда нужно назвать материал, источник или признак предмета.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родительного падежа типичны окончания -а, -я, -ы, -и. Но точную форму всегда проверяют по слову и по смыслу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Кому? чему?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показывает, кому направлено действие или к чему оно относится. Его легко заметить в сочетаниях с глаголами дать, помочь, подарить, звонить.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дать сестре, помочь другу, подойти к окну. В речи этот падеж часто отвечает на вопрос, кому предназначен предмет или действие.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найти падеж по вопросу, предлогу и смыслу.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удобно запоминать как ряд: от называния предмета к разговору о нём.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падежей остаётся постоянным, поэтому систему легче выучить и быстро применять при разборе слова.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грамматика; порядок изучения падежей в школе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в порядке склонения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кого? что? и показывает предмет, на который направлено действие. Он часто стоит рядом с глаголом-сказуемым.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читать книгу, видеть друга, рисовать дом. По таким сочетаниям легко понять, что действие переходит на другой предмет или лицо.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винительный падеж часто совпадает с родительным: вижу кота, вижу ученика. Это важная особенность для правильного разбора.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существительных он обычно совпадает с именительным: вижу стол, вижу дом. Поэтому при определении падежа важно учитывать одушевлённость слова.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словах творительный падеж часто узнаётся по окончаниям -ом, -ем, -ой, -ей. По ним удобно проверять форму существительного в предложении.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 отвечает на вопросы кем? чем? и помогает назвать орудие, средство или способ действия: писать карандашом, резать ножом, ехать поездом.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показывает совместное действие и может указывать на того, с кем что-то делают: работать с братом, гулять с друзьями, гордиться успехом.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6" y="2003550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361" y="4185750"/>
            <a:ext cx="315225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предложный падеж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 помогает назвать, о чём говорят или думают: о школе, о книге, о походе. Он делает высказывание точным и понятным.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предлогами в, на, при этот падеж часто обозначает место: в классе, на парте, при школе. По предлогу легко заметить нужную форму.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предмете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предмете обсуждения или воспоминания, тоже используется предложный падеж: говорить о друге, вспоминать о море, рассказывать о празднике.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существительные трёх родов в разных падежах и почему важно учитывать не только вопрос, но и форму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зависят от рода и падежа, поэтому одинаковый вопрос может приводить к разным формам. Особенно заметно это при сравнении мужского, женского и среднего рода.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склонения существительных в русском языке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окончаний в единственном числе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различаются одушевлённые и неодушевлённые существительные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я вижу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смотрит на живых существ: кота, щенка, ученика. В этих примерах винительный падеж похож на родительный, поэтому форма слова меняется заметно. Такое совпадение помогает распознать одушевлённые существительные.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тетрадь, ручка и учебник. Здесь винительный падеж совпадает с именительным, потому что предметы неодушевлённые. Изображение легко показать как две группы: животные и вещи.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сами буквы, а порядок смены форм у трёх разных существительных.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разных родов окончания меняются по-разному, но последовательность падежей остаётся одинаковой. Это облегчает сравнение и запоминание склонения.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формы слов стол, книга, море; без внешних данных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окончания у слов стол, книга, море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не проверяют одушевлённость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трудность появляется у слов, называющих живые существа. Чтобы не ошибиться, важно сравнивать форму с родительным или именительным падежом.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смотрят только на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определяют падеж по последней букве, не учитывая вопрос и зависимое слово. Из-за этого можно перепутать похожие формы и выбрать неверный ответ.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путают падежи после предлогов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предлога ещё не показывает падеж автоматически. Нужно учитывать значение: в, на, о могут встречаться в разных формах, если меняется смысл предложения.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падежа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падеж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строится от вопроса и зависимости слова в предложении к проверке окончания по образцу склонения.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позволяют точно показать, кто действует, на что направлено действие и кому оно адресовано. Без них предложение звучало бы менее ясно.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падеж соединяет слова в одно высказывание. Благодаря окончанию видно, какое существительное связано с глаголом, прилагательным или другим словом.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учебнике, рассказе или упражнении падежи помогают строить правильные фразы. Это основа грамотного чтения, письма и пересказа для школьника.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падежные формы делают выражение естественным. Они помогают без лишних пояснений говорить о месте, теме, предмете и участниках действия.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падежи нужны в речи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в коротком примере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падеж по вопросу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«к другу» нужно задать вопрос кому? от слова «подойти». По смыслу видно, что речь идёт об адресате действия, а не о месте или предмете.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предлог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«у дома» и «о книге» предлоги сразу подсказывают форму. Они помогают отличить родительный и предложный падежи, если внимательно смотреть на вопрос и значение.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делают речь грамотной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помогают словам соединяться, а мысли — звучать ясно и точно. Если знать вопросы, предлоги и окончания, определить падеж становится намного проще.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2026-05-22T23:00:51Z</dcterms:created>
  <dcterms:modified xsi:type="dcterms:W3CDTF">2026-05-22T23:00:51Z</dcterms:modified>
</cp:coreProperties>
</file>