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371005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Просвещения: основные темы и значение
</a:t>
            </a:r>
            <a:endParaRPr lang="en-US" sz="276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2570738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— время разума, науки и свобод, изменивших мир.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85863" y="3734588"/>
            <a:ext cx="3386137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XVIII 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— «Век разума», когда научные открытия и расширение знаний изменили взгляды на государство, законы и религию, подрывая старые устои общества.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эпохи Просвещения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мышление и опора на доказательства помогали создавать представления о справедливом обществе и необходимости реформ в образовании и правовой системе.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Просветители стремились к прогрессу и улучшению жизни каждого человека, независимо от социального происхождения и статуса.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мысли и слова стала основой Просвещения, стимулируя развитие науки и критическое отношение к устаревшим авторитетам и предрассудкам.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043"/>
            <a:ext cx="2093794" cy="19527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8248" y="1409043"/>
            <a:ext cx="2093794" cy="195270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41" y="1409043"/>
            <a:ext cx="2093794" cy="195270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254" y="1409043"/>
            <a:ext cx="2093794" cy="1952708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мыслители эпохи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490692" y="3539305"/>
            <a:ext cx="1880486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— защитник свободы и сатирик
</a:t>
            </a:r>
            <a:pPr algn="ctr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привнёс в культуру едкую сатиру и яркую защиту свободы слова, критикуя религиозную нетерпимость и авторитаризм. Его произведения вдохновляли общественные реформы.
</a:t>
            </a:r>
            <a:endParaRPr lang="en-US" sz="845" dirty="0"/>
          </a:p>
        </p:txBody>
      </p:sp>
      <p:sp>
        <p:nvSpPr>
          <p:cNvPr id="15" name="Text 3"/>
          <p:cNvSpPr txBox="1"/>
          <p:nvPr/>
        </p:nvSpPr>
        <p:spPr>
          <a:xfrm>
            <a:off x="2583653" y="3539305"/>
            <a:ext cx="1880486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Монтескье — идеи разделения властей
</a:t>
            </a:r>
            <a:pPr algn="ctr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Монтескье сформулировал концепцию разделения властей для ограничения полномочий монарха и обеспечения баланса между законодательной, исполнительной и судебной ветвями.
</a:t>
            </a:r>
            <a:endParaRPr lang="en-US" sz="845" dirty="0"/>
          </a:p>
        </p:txBody>
      </p:sp>
      <p:sp>
        <p:nvSpPr>
          <p:cNvPr id="16" name="Text 4"/>
          <p:cNvSpPr txBox="1"/>
          <p:nvPr/>
        </p:nvSpPr>
        <p:spPr>
          <a:xfrm>
            <a:off x="4677447" y="3539305"/>
            <a:ext cx="1880486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Руссо — голос народа и демократии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Руссо подчёркивал важность народного суверенитета и равенства, утверждая, что только народ имеет право создавать законы и управлять обществом.
</a:t>
            </a:r>
            <a:endParaRPr lang="en-US" sz="956" dirty="0"/>
          </a:p>
        </p:txBody>
      </p:sp>
      <p:sp>
        <p:nvSpPr>
          <p:cNvPr id="17" name="Text 5"/>
          <p:cNvSpPr txBox="1"/>
          <p:nvPr/>
        </p:nvSpPr>
        <p:spPr>
          <a:xfrm>
            <a:off x="6768658" y="3539305"/>
            <a:ext cx="1880486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Дидро — создатель «Энциклопедии»
</a:t>
            </a:r>
            <a:pPr algn="ctr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Дидро инициировал масштабный проект «Энциклопедия», целью которого была систематизация знаний и распространение науки для преодоления невежества.
</a:t>
            </a:r>
            <a:endParaRPr lang="en-US" sz="93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52" y="1595710"/>
            <a:ext cx="4141124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ведущих просветителей в сравнении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идеи главных мыслителей и их известные работы, ставшие основой современных представлений о правах и управлении.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мысли дополняли друг друга, формируя комплексное движение за свободу, справедливость и просвещение общества.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эпохи Просвещения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Монтескье и система разделения властей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книге «О духе законов» Монтескье выделил три ветви власти: законодательную, исполнительную и судебную, которые должны быть независимы друг от друга.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Такая система ограничивала абсолютную власть монарха, служила защитой от тирании и стала фундаментом современных демократических конституций.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Локк и естественные права человека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Локк доказал, что право на жизнь, свободу и собственность является врождённым и неотъемлемым, существующим независимо от государства.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идеи вдохновили политические движения, которые боролись за гражданские свободы и реформы власти во многих странах.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эпохи Просвещения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Ньютона — эксперимент и математика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разработал научный метод, основанный на наблюдениях и математическом анализе, что дало мощный толчок развитию физики и астрономии.
</a:t>
            </a:r>
            <a:endParaRPr lang="en-US" sz="1168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Фарадея в области электричества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Фарадей заложил основы электромагнетизма, открыв множество новых природных явлений и возможностей для техники будущего.
</a:t>
            </a:r>
            <a:endParaRPr lang="en-US" sz="1273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научных дисциплин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возникли биология и социология — новые направления исследования живых организмов и общества, отражающие растущий интерес к природе и людям.
</a:t>
            </a:r>
            <a:endParaRPr lang="en-US" sz="11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идей Просвещения по странам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Просвещения были во Франции и Англии, откуда идеи быстро распространялись в Европе и за её пределами.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публикаций отражает интенсивность обмена знаниями и роль стран в интеллектуальном развитии эпохи.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статистика философских изданий XVIII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Вольтер: борьба с религиозной нетерпимостью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Вольтер выступал против религиозного фанатизма, призывая к терпимости и взаимопониманию между конфессиями во избежание конфликтов.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64581"/>
            <a:ext cx="2507400" cy="179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Его знаменитый девиз «Раздавите гадину!» символизирует борьбу с предрассудками и узурпацией свободы, вдохновляя светские и гуманистические идеи.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Руссо: теория общественного договора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общественного договора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Жан-Жак Руссо в своём трактате «Об общественном договоре» обосновал идею, что власть принадлежит народу, а не монарху. Он утверждал необходимость объединения граждан в единое общество через договор для общей пользы.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суверенитет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Руссо провозгласил суверенитет народа, где закон должны создавать сами граждане. Власть обязана выражать волю большинства, обеспечивая равенство и справедливость для всех членов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 как итог Просвещения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Просвещения впервые сформировались принципы личных прав, включая свободу слова и вероисповедания, подчеркивающие важность индивидуальных свобод.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права закрепляли равенство перед законом и защиту собственности, обеспечивая каждому человеку юридическую защищённость в обществе.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права стали основой для участия граждан в управлении, создавая предпосылки для развития демократических институтов.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1789 году «Декларация прав человека и гражданина» во Франции юридически закрепила эти принципы, повлияв на формирование современных правовых 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гражданского общества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благодаря росту грамотности и учреждению клубов и научных обществ формировалась активная гражданская позиция населения.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институты становились площадками для свободного обмена идеями и обсуждения общественных вопросов, повышая роль общественного мнения и коллективного участия.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и научное образование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образования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Просвещения образование перестало быть привилегией только аристократии. Светские школы и университеты начали принимать представителей различных слоев общества, расширяя возможности для получения знаний.
</a:t>
            </a:r>
            <a:endParaRPr lang="en-US" sz="1256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Энциклопедии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Дидро и Д’Аламбер объединяли усилия для создания «Энциклопедии», которая содержала систему знаний по наукам и ремеслам, способствуя распространению рационального мышления и научных достижений.
</a:t>
            </a:r>
            <a:endParaRPr lang="en-US" sz="13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реформы эпохи Просвещения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1789 год во Франции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новых законов и реформирование судебной системы укрепили основы права и порядка в государстве.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1760–1790 гг. в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II внедряла секуляризацию, развивала светское образование и создала Уложенную комиссию для реформирования законодательства.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XVIII века в Пруссии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Фридрих II продвигал религиозную терпимость и совершенствовал законодательство, способствуя модернизации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7625"/>
            <a:ext cx="2769551" cy="266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искусство XVIII 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в искусстве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отражал стремление к гармонии и разуму: архитектура стала симметричной и строгой, каждая деталь имела значение и порядок.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музыку и литературу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Моцарта и Гайдна воплощала идеалы эпохи, а литература и театр активно обсуждали социальные и философские проблемы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томов включает этот многотомный свод знаний, который объединил различные науки и технологии.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Просвещения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«Энциклопедия» стала символом рационального знания и просвещения, её статьи охватывали философию, медицину, историю и технику.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демократии — наследие Просвещения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разделения властей позволяет контролировать власть и предотвращать концентрацию всей власти в одних руках, что обеспечивает баланс и справедливость.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Подотчётность власти предполагает ответственность как перед законом, так и перед гражданами за решения и действия.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Гарантии личных свобод закрепляют права человека на свободу слова, собраний и вероисповедания, создавая основы гражданского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3000" y="1779938"/>
            <a:ext cx="493523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9205" y="1779938"/>
            <a:ext cx="575777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412" y="1779938"/>
            <a:ext cx="658030" cy="6580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критика идей Просвещения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женщин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просветители не считали женщин равными в политических или социальных правах, ограничивая их роль в обществе и образование.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рабству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 никто из ведущих мыслителей эпохи не выступал за отмену рабства, что ограничивало гуманистический потенциал их идей.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идей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общих идей сталкивалась с трудностями из-за национальных и культурных особенностей разных обществ и сопротивления традиционным элитам.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516" y="0"/>
            <a:ext cx="3812418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475" y="1977628"/>
            <a:ext cx="4778400" cy="9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Просвещения на современность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7475" y="3177362"/>
            <a:ext cx="47784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заложило основу для современного общества: оно учит думать разумно, защищать права и развивать науку. Эти идеи продолжают формировать наш мир и образование.
</a:t>
            </a:r>
            <a:endParaRPr lang="en-US" sz="13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2026-05-10T16:02:06Z</dcterms:created>
  <dcterms:modified xsi:type="dcterms:W3CDTF">2026-05-10T16:02:06Z</dcterms:modified>
</cp:coreProperties>
</file>