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как маленький жанр большого детского фольклора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строки, рифма и честный выбор водящего.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считалка и почему она знакома детям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живут в детских играх и передаются из уст в уста. Их не обязательно печатали в книгах: часто они менялись от двора к двору, но всё равно оставались понятными и весёлыми.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помогает быстро выбрать водящего, когда играть хотят все, а спорить никому не хочется. Решение звучит как часть игры, поэтому оно принимается спокойно и без лишних обид.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выбор одинаковым для каждого участника. Никто не выигрывает из-за силы, голоса или возраста: всё решают ритм, порядок слов и то самое последнее слово.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удобный и весёлый способ начать прятки, салки или другую подвижную игру. Считалка сразу настраивает ребят на общий темп и дружное начало.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считалка в игре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считалка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это очень короткий текст: несколько ритмичных строк, где слова звучат чётко и звонко. В нём легко услышать рифму, повтор и быстрый счёт.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считалке часто встречаются смешные звери, числа, выдуманные имена и забавные звуки. Поэтому она похожа не на длинный рассказ, а на маленькую игровую песенку.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считалки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идут ровно и бодро, поэтому считалку удобно произносить в кругу. Ритм помогает детям не сбиваться и говорить почти хором.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звуки и слова повторяются снова и снова. Такие повторы делают текст знакомым и помогают легко продолжать его без паузы.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строк часто похожи друг на друга. Благодаря рифме считалка звучит как маленькая песенка и лучше держится в памяти.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Звучная рифма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смысл уходит на второй план, а главное — смешное звучание. Забавный конец или нелепое слово сразу делает считалку особенно запоминающейся.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считалка задаёт настроение: появляются первые ритмичные слова, которые сразу помогают всем участникам слушать внимательно и готовиться к счёту.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обычно идёт цепочка чисел, имён, зверей или предметов. Она тянется ровно и ведёт текст к главному моменту выбора.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возникает неожиданное слово или смешной итог. Именно он закрывает считалку и показывает, кому быть водящим, а кому ждать следующего 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считалка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часто повторяются согласные и гласные звуки. Из-за этого строки звучат чётко, а речь будто сама катится вперёд, не спотыкаясь.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тексте появляются необычные цепочки вроде «эники-беники». Они звучат забавно и ритмично, поэтому дети легко подхватывают их и повторяют с улыбкой.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звуковые цепочки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как игра со звуками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считалка легко запоминается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ритм работает как дорожка для памяти: по ней легко идти от слова к слову и не терять нить текста.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становятся подсказками. Услышав знакомое начало или окончание, ребёнок быстрее вспоминает следующую строку.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дети быстро учат считалку наизусть и легко повторяют её без книжки. Для второго класса это очень наглядный пример силы ритма.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строки похожими и помогает их удерживать в голове. Даже длиннее считалка кажется короче, когда слова звучат созвучно.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живут давно и переходят от старших детей к младшим. Их не обязательно записывали: чаще всего они существовали в устной игре и памяти.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как часть народной традиции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может немного меняться. Где-то заменяют слово, где-то добавляют другого зверя, а где-то переставляют строчку местами.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считалка остаётся живым жанром. Она сохраняет связь с традицией, но каждый новый круг детей немного подстраивает её под свою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считалке маленькая мышка прячется за словом, ворона каркает в ритм, а медведь топает в конце строки. Знакомые звери делают текст живым и очень наглядным. Ребёнку легко представить их рядом с собой во дворе или в классе.
</a:t>
            </a:r>
            <a:endParaRPr lang="en-US" sz="1258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Мышки, вороны и медведи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считалке по двору скачет заяц, а рядом важно шагает кот. Они будто сами хотят стать участниками игры, а не героями серьёзного рассказа. Такие персонажи сразу вызывают улыбку и помогают представить общий круг детей.
</a:t>
            </a:r>
            <a:endParaRPr lang="en-US" sz="1268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и коты идут в круг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которые приходят в считалку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93110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в считалке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связывает строки между собой, будто маленький мостик. Когда окончания слов звучат похоже, считалка воспринимается цельно и стройно, а дети легче следят за её ходом.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строки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рифме считалка звучит почти как песенка. Повторяющиеся созвучия придают тексту ритм, который хочется произносить вслух, не торопясь и не сбиваясь.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речь музыкальной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рифма слышна ясно, следующую строку легче предугадать и вспомнить. Поэтому считалку проще повторять вместе, а ошибки возникают реже даже у самых нетерпеливых игроков.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Подсказывает следующий шаг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дети начинают замечать одинаковые звуки в конце строк. Это упражняет слух и учит внимательнее прислушиваться к звучанию речи, а не только к смыслу.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слышать окончание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считалка выбирает водящего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ритм и последнее слово помогают выбрать игрока без спора.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не выбирает по росту, силе или громкости голоса. Результат зависит только от текста и его ритма, поэтому для всех участников правила остаются одинаковыми.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заранее знает, как будет происходить выбор, и может следить за ним вместе с остальными. Это снимает напряжение и делает игру понятной даже самым младшим школьникам.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водящим становится не тот, кто хотел, спор быстро заканчивается. Решение уже принято самой считалкой, а значит, никто не чувствует себя обиженным или обойдённым.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считалка считается справедливой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на перемене и во дворе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считалка помогает собрать ребят в один круг буквально за несколько секунд. Она сразу задаёт общий ритм и превращает ожидание в весёлое начало игры.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на прогулке она так же быстро настраивает всех на действие. Короткий текст удобно произносить на ходу, а детям легче договориться без долгих обсуждений.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считалках много смешного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слова и нелепые сочетания делают считалку живой и лёгкой. Ребёнок улыбается уже от самого звучания текста, даже если смысл у него совсем простой.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концовка помогает снять волнение перед выбором водящего. Вместо серьёзного спора появляется добрый смех, и игра начинается спокойнее, без лишнего напряжения.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запоминаются необычные слова и смешные звуковые цепочки. Именно они потом всплывают первыми, когда дети вспоминают считалку во дворе или в классе.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считалке обычно короткий и понятный детям 8–10 лет. Он не обижает, а объединяет участников, поэтому даже проигравший воспринимает результат спокойно.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играх нужна считалка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нужна там, где участникам важно быстро решить, кто начнёт первым. Она сразу вводит порядок и убирает долгие обсуждения.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игры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используют в прятках, салках, вышибалах, классиках и других играх, где нужен водящий или первый ход. Чем больше игроков, тем полезнее считалка.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подвижных играх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общего сбора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уже стоят вместе, считалка помогает не терять время. Один короткий текст — и игра начинается без споров, в хорошем настроении.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ритм и короткие строки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берёт несколько коротких строк и пробует произнести их вслух, как маленькую песенку. Если фразы звучат легко и не сбивают дыхание, считалка уже начинает получаться. Потом к ним добавляется весёлый финал.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слова, которые хочется повторять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новую считалку можно вплести числа, имена, животных и знакомые предметы из школьной жизни. Рядом с ними хорошо смотрятся смешные звуки и неожиданные рифмы, как будто слова прыгают друг к другу и сами складываются в игру.
</a:t>
            </a:r>
            <a:endParaRPr lang="en-US" sz="1099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сочиняют свою считалку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2943103"/>
            <a:ext cx="3483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считалка у младших школьников
</a:t>
            </a:r>
            <a:endParaRPr lang="en-US" sz="2766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учит внимательно слушать звучание слов и замечать, как меняются окончания строк. Это помогает лучше различать рифму и не теряться в ритме.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повторяющийся текст легко удержать в голове. Дети быстро запоминают считалку и могут повторять её без книжки, полагаясь на слух и память.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проговаривании считалки ребёнок старается говорить ясно и ровно. Это полезно для дикции: слова звучат отчётливее, а темп речи становится увереннее.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речь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учит ждать своей очереди и спокойно принимать результат игры. Ребёнок понимает, что выбор уже сделан, и продолжает игру без лишних обид.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повторяемые начала легко входят в память и быстро переходят из одной игры в другую.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устойчивых начальных формул в детских считалках: «раз, два, три», «эники-беники», «на золотом крыльце».
</a:t>
            </a:r>
            <a:endParaRPr lang="en-US" sz="855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самых известных начала часто хватает, чтобы дети сразу узнали знакомую считалку.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соединяет ритм, шутку и честный выбор. Она короткая, звонкая и дружелюбная, поэтому дети легко запоминают её, повторяют и с удовольствием передают дальше.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Считалка: маленький текст, большая игра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2026-05-24T03:01:56Z</dcterms:created>
  <dcterms:modified xsi:type="dcterms:W3CDTF">2026-05-24T03:01:56Z</dcterms:modified>
</cp:coreProperties>
</file>