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Ближнего, Среднего Востока и Балкан в X–XV вв.: власть, религия и торговые пути
</a:t>
            </a:r>
            <a:endParaRPr lang="en-US" sz="1907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смены держав, веры и торговых маршрутов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География, где пересекались империи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Анатолии до Балкан пролегали ключевые пути между Европой, Азией и Африкой. Здесь соперничали православный, исламский и католический миры, а границы государств менялись вместе с войнами, миграциями и распадом крупных держав.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в X–XI веках: опора православного Востока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2560766" y="1041025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Имперский центр
</a:t>
            </a:r>
            <a:pPr algn="l" indent="0" marL="0">
              <a:lnSpc>
                <a:spcPct val="10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не только столицей, но и крупнейшим городом Европы, где сосредоточивались управление, торговля и морская связь между Востоком и Западом.
</a:t>
            </a:r>
            <a:endParaRPr lang="en-US" sz="1173" dirty="0"/>
          </a:p>
        </p:txBody>
      </p:sp>
      <p:sp>
        <p:nvSpPr>
          <p:cNvPr id="13" name="Text 3"/>
          <p:cNvSpPr txBox="1"/>
          <p:nvPr/>
        </p:nvSpPr>
        <p:spPr>
          <a:xfrm>
            <a:off x="2560766" y="1799194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4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держалась на разветвлённой бюрократии, профессиональной армии, устойчивой денежной системе и авторитете православной церкви, который укреплял политическую легитимность власти.
</a:t>
            </a:r>
            <a:endParaRPr lang="en-US" sz="1020" dirty="0"/>
          </a:p>
        </p:txBody>
      </p:sp>
      <p:sp>
        <p:nvSpPr>
          <p:cNvPr id="14" name="Text 4"/>
          <p:cNvSpPr txBox="1"/>
          <p:nvPr/>
        </p:nvSpPr>
        <p:spPr>
          <a:xfrm>
            <a:off x="2560766" y="2557363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Балканы и Малая Азия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XI века империя контролировала значительные территории на Балканах и в Малой Азии, получая оттуда налоги, войска и ресурсы для обороны границ.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60766" y="3315532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1071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при Манцикерте стало стратегическим переломом: Византия утратила инициативу на востоке и постепенно начала терять опору в Малой Азии.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2560766" y="4073720"/>
            <a:ext cx="34869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ослабления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4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провинций сократила доходы и людские ресурсы, а вместе с ними — возможности удерживать границы, подавлять мятежи и соперничать с новыми силами региона.
</a:t>
            </a:r>
            <a:endParaRPr lang="en-US" sz="116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цифры, а историческую динамику: подъём одних держав сопровождался распадом и ослаблением других.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политического влияния в регионе по векам
</a:t>
            </a:r>
            <a:endParaRPr lang="en-US" sz="2419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кризиса Византии центр тяжести постепенно смещался к османам; при этом арабские и балканские силы сохраняли значение, но уже без прежнего единства.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историческая реконструкция по материалам темы; относительная шкала влияния.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69" y="925750"/>
            <a:ext cx="2745463" cy="216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сельджуков при Манцикерте открыла им путь в Малую Азию. Византия утратила часть пограничных крепостей и земли, а сельджукские отряды закрепились в стратегически важных районах Анатолии, постепенно меняя её политический и этнический облик.
</a:t>
            </a:r>
            <a:endParaRPr lang="en-US" sz="95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Манцикерта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завоёванных территориях сформировался Румский султанат с центрами в Никее и Конье. Он стал новым политическим ядром тюркского мира в Малой Азии и опирался на военную знать, крепости и контроль над важными дорогами.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Румский султанат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Анатолия покрылась сетью тюркских бейликов, из которых позднее выросли новые династии. Для Византии это означало потерю ресурсов, а для региона — длительное соперничество за перевалы, города и караванные маршруты.
</a:t>
            </a:r>
            <a:endParaRPr lang="en-US" sz="1042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Бейлики и новая граница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Сельджукское завоевание Анатолии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662" y="1532833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750" y="2415515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850" y="3317388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8850" y="4199041"/>
            <a:ext cx="511200" cy="4089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Арабский мир после Аббасидов: политическая раздробленность
</a:t>
            </a:r>
            <a:endParaRPr lang="en-US" sz="1841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Халифы нередко сохраняли религиозный авторитет, но реальная власть переходила к военным правителям и династиям, которые действовали самостоятельно и соперничали друг с другом.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Халиф как символ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Буиды, сельджуки и Мамлюки строили свою силу на армии и контроле над ключевыми территориями. Политическая лояльность зависела не от единого центра, а от силы правителя.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власть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Багдад, Дамаск, Каир и Алеппо оставались крупными центрами учёности, ремёсел и торговли. Именно города удерживали экономическую и культурную связность региона.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опоры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раздробленность, исламский мир сохранял общие религиозные нормы, язык элит и традиции права, что помогало поддерживать широкие связи между разными владениями.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без единства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725169"/>
            <a:ext cx="4646100" cy="22205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государства и их особенности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исторической характеристике государств региона, X–XV вв.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государства региона строили власть, опирались на религию и контролировали ресурсы.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в регионе строилась вокруг столиц, войска и налогов; успех чаще получали те государства, которые лучше контролировали дороги, города и земельные ресурсы.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 изменение баланса сил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1099 — Иерусалим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захватили Иерусалим и создали латинские государства на Востоке. Это усилило религиозное противостояние и сделало регион ареной долговременной борьбы за святые места.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XII–XIII века — конкуренция за торговлю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Итальянские города, прежде всего Венеция и Генуя, расширяли влияние в Восточном Средиземноморье. Торговля всё теснее связывалась с политическими и военными союзами.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 — Константинополь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Захват столицы Византии стал тяжёлым ударом по империи. Он ослабил её ресурсы, углубил разрыв между христианскими державами и изменил расстановку сил в регионе.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османы расширяли власть на Балканах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последовательность ключевых шагов османского продвижения в XIV–XV веках.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эти города шли не только товары, но и люди, идеи, дипломатические миссии и военные интересы государств.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центры и маршруты Восточного Средиземноморья
</a:t>
            </a:r>
            <a:endParaRPr lang="en-US" sz="2156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портов и проливов давал доход и влияние; самые сильные позиции получали города, встроенные в международную торговлю.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значимости торговых центров по роли в транзите и морской торговле, X–XV вв.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Балканские государства и борьба за самостоятельность
</a:t>
            </a:r>
            <a:endParaRPr lang="en-US" sz="1922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Подъем Сербии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XIV веке Сербия при Стефане Душане достигла наибольшего могущества: расширила владения, усилила власть правителя и ненадолго стала ведущей силой Балкан.
</a:t>
            </a:r>
            <a:endParaRPr lang="en-US" sz="1373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Сербия и титул царя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Душаном титула царя означало претензию на равенство с византийскими монархами и стремление создать собственный политический центр православного мира.
</a:t>
            </a:r>
            <a:endParaRPr lang="en-US" sz="1352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Болгарские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Болгария сохраняла значение благодаря Тырново и Видину, однако ее позиции ослаблялись дроблением власти, борьбой местных элит и растущим внешним давлением соседей.
</a:t>
            </a:r>
            <a:endParaRPr lang="en-US" sz="1351" dirty="0"/>
          </a:p>
        </p:txBody>
      </p:sp>
      <p:sp>
        <p:nvSpPr>
          <p:cNvPr id="13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Босния и внешний нажим
</a:t>
            </a:r>
            <a:pPr algn="l" indent="0" marL="0">
              <a:lnSpc>
                <a:spcPct val="100000"/>
              </a:lnSpc>
              <a:buNone/>
            </a:pPr>
            <a:r>
              <a:rPr lang="en-US" sz="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Босния развивалась как самостоятельное государство, но усобицы, соперничество с Венгрией и османское наступление постепенно сужали пространство для независимой политики.
</a:t>
            </a:r>
            <a:endParaRPr lang="en-US" sz="13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38079" y="851050"/>
            <a:ext cx="2913792" cy="389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культурное многообразие региона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261450" y="1166125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Балканах православие оставалось важнейшей религией: действовали епархии, монастыри и церковные центры, которые поддерживали письменность, образование и местную политическую идентичность.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1261450" y="20958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Католические общины
</a:t>
            </a:r>
            <a:pPr algn="l" indent="0" marL="0">
              <a:lnSpc>
                <a:spcPct val="100000"/>
              </a:lnSpc>
              <a:buNone/>
            </a:pPr>
            <a:r>
              <a:rPr lang="en-US" sz="6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приморских и торговых городах жили католики, связанные с Адриатикой и Центральной Европой; они участвовали в торговле, ремесле и городском самоуправлении.
</a:t>
            </a:r>
            <a:endParaRPr lang="en-US" sz="1384" dirty="0"/>
          </a:p>
        </p:txBody>
      </p:sp>
      <p:sp>
        <p:nvSpPr>
          <p:cNvPr id="13" name="Text 4"/>
          <p:cNvSpPr txBox="1"/>
          <p:nvPr/>
        </p:nvSpPr>
        <p:spPr>
          <a:xfrm>
            <a:off x="1261450" y="301962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и иудаизм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Ближнего Востока и Балкан рядом существовали мусульманские и еврейские общины, что делало крупные центры пространством постоянного межкультурного общения.
</a:t>
            </a:r>
            <a:endParaRPr lang="en-US" sz="1344" dirty="0"/>
          </a:p>
        </p:txBody>
      </p:sp>
      <p:sp>
        <p:nvSpPr>
          <p:cNvPr id="14" name="Text 5"/>
          <p:cNvSpPr txBox="1"/>
          <p:nvPr/>
        </p:nvSpPr>
        <p:spPr>
          <a:xfrm>
            <a:off x="1261450" y="3943376"/>
            <a:ext cx="42480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Автономия общин
</a:t>
            </a:r>
            <a:pPr algn="l" indent="0" marL="0">
              <a:lnSpc>
                <a:spcPct val="100000"/>
              </a:lnSpc>
              <a:buNone/>
            </a:pPr>
            <a:r>
              <a:rPr lang="en-US" sz="6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в Османской державе оформился принцип миллетов, закрепивший религиозную автономию общин и позволивший власти управлять многообразным населением через признанные конфессии.
</a:t>
            </a:r>
            <a:endParaRPr lang="en-US" sz="120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управления в государствах региона
</a:t>
            </a:r>
            <a:endParaRPr lang="en-US" sz="2415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политических систем Византии, сельджуков, Сербии и Османской державы, X–XV вв.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на каких опорах держалась власть в ведущих государствах региона и почему одни системы оказывались устойчивее других в условиях войн и кризисов.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надежнее государство собирало налоги и контролировало войско, тем дольше оно сохраняло влияние; военная и земельная организация определяли его прочность.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425" y="1412329"/>
            <a:ext cx="511200" cy="408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237" y="2077064"/>
            <a:ext cx="505575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237" y="2781486"/>
            <a:ext cx="505575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237" y="3484420"/>
            <a:ext cx="50557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425" y="4201648"/>
            <a:ext cx="511200" cy="4089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5800" y="578525"/>
            <a:ext cx="6934200" cy="50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ремесла и повседневная экономика
</a:t>
            </a:r>
            <a:endParaRPr lang="en-US" sz="2473" dirty="0"/>
          </a:p>
        </p:txBody>
      </p:sp>
      <p:sp>
        <p:nvSpPr>
          <p:cNvPr id="10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1281575" y="159635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Константинополь, Каир, Дамаск и Солунь были не только административными центрами, но и узлами, где концентрировались пошлины, склады, мастерские и городское население.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281575" y="134140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1281575" y="2276881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экономика опиралась на рынки и караванные пути: через них проходили ткани, специи, металлы, соль и другие товары, необходимые для повседневной жизни и обмена.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1281575" y="2021934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Рынки и торговля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1281575" y="2981302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мастерских производили оружие, керамику, ювелирные изделия, ткани и кожу; спрос со стороны армии, двора и купцов поддерживал постоянную занятость ремесленников.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281575" y="2726355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ремесло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1281575" y="3688666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 склады делали города особенно выгодными для государств: контроль над перегрузкой товаров приносил доход и усиливал политическое значение прибрежных центров.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1281575" y="3433719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Портовые склады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1281575" y="4390105"/>
            <a:ext cx="5797800" cy="2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объединялись в цехи, которые регулировали качество и обучение; рядом жили купцы, чиновники и простые горожане, формируя сложную городскую среду.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1281575" y="4135158"/>
            <a:ext cx="5797800" cy="25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Цехи и население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 эпидемией на ситуацию влияли разорение деревень, бегство населения в укрепленные пункты и перебои в снабжении городов и армий.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Потрясения XIV века: войны, чума и упадок населения
</a:t>
            </a:r>
            <a:endParaRPr lang="en-US" sz="243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населения ослабило налоговую базу и военные ресурсы, поэтому крепости и местные правители получили большее значение, чем прежде.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иллюстрация по историческому описанию демографического кризиса XIV–XV вв.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контакты и обмен знаниями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 книги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переводческие центры и книжную культуру в регион проникали античная наука, арабская медицина, астрономия и математические знания, которые использовали ученые и образованные чиновники.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влияния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Византийские, арабские и тюркские мастера по-разному решали задачи храма, дворца и городской застройки, поэтому архитектура региона сочетала местные традиции и заимствования.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Орнамент, миниатюра и декоративное искусство часто переходили из одной культурной среды в другую, создавая узнаваемый общий художественный язык Восточного Средиземноморья.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элит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и знать перенимали одежду, кухню и придворный этикет соседей; такие заимствования помогали демонстрировать статус, образованность и принадлежность к широкой политической культуре.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техника и крепости в эпоху постоянных войн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Конница и стрелки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полевых армий оставались тяжелая конница и лучники: их сочетание позволяло быстро атаковать, прикрывать отступление и вести маневренную войну на открытой местности.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Осадные средства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взятии городов применяли тараны, осадные башни и длительную блокаду, а успех часто зависел от запасов воды, продовольствия и прочности стен.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крепостей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перевалах, у рек и на побережье строили замки и крепости, чтобы контролировать дороги, переправы и морские подходы, а также защищать население.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Пороховые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распространялись пороховые пушки, и старая система обороны начала меняться: толстые стены и башни уже не всегда выдерживали длительный обстрел.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 переломные события эпохи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событий Восточного Средиземноморья и Балкан, XI–XV вв.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даты, после которых менялся политический баланс в регионе и ускорялось ослабление старых центров силы.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показывает переход инициативы от Византии к османам; особенно важны 1204 и 1453 годы, радикально изменившие региональный порядок.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региона для истории Европы и Азии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Перекресток путей
</a:t>
            </a:r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Ближний Восток и Балканы соединяли Европу, Азию и Средиземноморье, поэтому контроль над ними означал не только военную выгоду, но и доступ к международной торговле.
</a:t>
            </a:r>
            <a:endParaRPr lang="en-US" sz="1310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цивилизаций
</a:t>
            </a:r>
            <a:pPr algn="l" indent="0" marL="0">
              <a:lnSpc>
                <a:spcPct val="100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сталкивались православный, католический и исламский миры, а религиозное влияние нередко становилось частью дипломатии, войны и борьбы за легитимность власти.
</a:t>
            </a:r>
            <a:endParaRPr lang="en-US" sz="1333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проливов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имели проливы, порты и узлы караванных путей: именно они определяли, кто будет получать доходы от перевозок и таможенных сборов.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Османский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6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XV веку османы сумели объединить военную силу, административный контроль и выгодное положение на путях сообщения, изменив баланс сил в Восточном Средиземноморье.
</a:t>
            </a:r>
            <a:endParaRPr lang="en-US" sz="12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многоцентровья к османскому господству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X–XV веков показывает, как византийско-арабское многообразие уступило место османскому превосходству. Регион сохранил культурную сложность, но его политический центр тяжести заметно сместился.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2026-06-01T06:12:20Z</dcterms:created>
  <dcterms:modified xsi:type="dcterms:W3CDTF">2026-06-01T06:12:20Z</dcterms:modified>
</cp:coreProperties>
</file>