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хемосинтез: обзор и ключевые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создаёт органику и кислород, хемосинтез — альтернативный автотрофный путь.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науки о фотосинтезе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фотосинтеза связаны с экспериментами XVIII–XIX веков. В XX веке были выяснены ключевые процессы: производство кислорода и фиксация углерода. Это заложило фундамент понимания биохимии и роли фотосинтеза в биосфере.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Абсорбция и возбуждение молекул хлорофилла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тилакоидных мембранах поглощается свет, что приводит к возбуждению электронов в молекулах хлорофилла. Этот процесс инициирует цепочку реакций переноса электронов.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электронов и продукция энергии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Возбуждённые электроны проходят через фотосистемы I и II, где происходит образование АТФ и восстановления НАДФ+, а также выделяется кислород, распадаясь вода.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фотосинтеза: ключевые этапы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Кальвина и фиксация углекислого газа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строме хлоропласта происходит фиксация CO2 ферментом Рубиско. Этот процесс не зависит от света и обеспечивает включение углерода в органические соединения.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глюкозы и использование продуктов световой фазы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и восстановленный НАДФ•Н, вырабатываемые в световой фазе, служат энергетическим и восстановительным источником для образования глюкозы без непосредственного участия света.
</a:t>
            </a:r>
            <a:endParaRPr lang="en-US" sz="1141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фаза: превращение CO2 в глюкозу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световой и темновой фаз фотосинтеза
</a:t>
            </a:r>
            <a:pPr algn="l" indent="0" marL="0">
              <a:lnSpc>
                <a:spcPct val="90000"/>
              </a:lnSpc>
              <a:buNone/>
            </a:pPr>
            <a:r>
              <a:rPr lang="en-US" sz="8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 взаимодействие процессов в хлоропласте
</a:t>
            </a:r>
            <a:endParaRPr lang="en-US" sz="24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Фотосистема II (П680)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 фотолиз воды, высвобождая кислород и электроны, расположена на внутренней стороне тилакоидной мембраны.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электронов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от фотосистемы II передаются через пластоцианин к фотосистеме I.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пигментах и расположении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Фотосистемы отличаются антеннами пигментов и локализацией внутри тилакоидной мембраны, что обеспечивает оптимальную работу.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Фотосистема I (П700)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Принимает электроны и восстанавливает НАДФ+ до НАДФ•Н, завершая цепь переноса электронов.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Фотосистемы I и II: строение и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хлоропласта и значение пигментов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компоненты хлоропласта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 имеет двойную мембрану и внутреннюю систему тилакоидов, объединённых в граны. Строма содержит ферменты для темновой фазы и собственную ДНК.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Фотопигменты и их роль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пигментами являются хлорофилл a и b, а также каротиноиды, которые обеспечивают поглощение света различных длин волн и защиту от избыточного излучения.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фотосинтеза максимальна в синих и красных областях спектра, что определяет зелёный цвет листьев.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отражают зелёный свет, поскольку он слабо поглощается пигментами, что снижает эффективность фотосинтеза в этом диапазоне.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света хлорофиллом и каротиноидами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биофизических исследований фотопигментов, 2023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Фотони света в фотосистеме II вызывают расщепление воды на протоны, электроны и кислород, обеспечивая электронный поток.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Протоны создают градиент, необходимый для синтеза АТФ, а кислород выделяется в атмосферу, поддерживая жизнь на планете.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связывает энергетический обмен клеток с дыхательными круговоротами и экологической стабильностью биосферы.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Фотолиз воды: механизм и экологическое значение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Фотофосфорилирование и образование АТФ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Фотофосфорилирование происходит на мембранах тилакоидов, где энергия света преобразуется в химическую с формированием АТФ.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Электрохимический протонный градиент обеспечивает работу АТФ-синтазы, которая катализирует синтез аденозинтрифосфата.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Образующийся АТФ служит основным энергетическим источником для реакций темновой фазы, включая фиксацию углекислого газа.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обеспечивает эффективное распределение энергии, поддерживая жизненные функции растительных клеток.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Оксигенный фотосинтез характерен для растений, цианобактерий и зеленых водорослей, где вода служит донором электронов, а в процессе выделяется кислород, важный для атмосферы.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Аноксигенный фотосинтез встречается у пурпурных и зеленых серобактерий, использующих сероводород или органические вещества, при этом кислород не выделяется, что влияет на химический состав их среды.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в источниках электронов и продуктах фотосинтеза обуславливают разнообразие экосистем и направленность эволюции фотосинтетических организмов в разных условиях.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фотосинтеза у разных организмов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является ключевым компонентом пластического обмена, обеспечивая синтез органических веществ из неорганических с запасанием энергии в форме АТФ и НАДФ•Н.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«Фотобиология и фотомедицина», 2019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углублённых исследований механизма фиксации углерода фотосинтетическими организмами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элемент энергетического обмена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световой фазе происходит преобразование световой энергии в химическую с образованием АТФ и восстановленного НАДФ•Н, обеспечивающих энергию для последующих реакций.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 использует накопленную энергию для фиксации CO2 и синтеза глюкозы, что интегрирует процесс с энергетическим обменом клетки и поддерживает метаболическую активность.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фотосинтез связывает процессы анаболизма и катаболизма, реализуя сбалансированное использование энергии и ресурсов в растительных клетках.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условия влияния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Освещённость, температура и доступность CO₂ напрямую влияют на интенсивность фотосинтеза. При недостатке или избытке этих факторов процесс замедляется или блокируется.
</a:t>
            </a:r>
            <a:endParaRPr lang="en-US" sz="1091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механизмы регуляции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и здоровье хлоропластов регулируют фотосинтетическую активность внутри клетки, обеспечивая оптимальные условия для работы ферментов и фотопигментов.
</a:t>
            </a:r>
            <a:endParaRPr lang="en-US" sz="1148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скорость фотосинтеза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 в биосфере и жизни человека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поддерживает концентрацию кислорода в атмосфере, необходимого для дыхания всех аэробных организмов, включая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основу пищевых цепей, синтезируя органические соединения, которые потребляются растительноядными и далее хищниками.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углеродном цикле, снижая количество CO₂ в атмосфере и влияя на климатические условия на планете.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производстве биотоплива, продуктов питания и биоматериалов, что имеет важное экономическое и экологическое значение для человечества.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— процесс синтеза органических веществ бактериями с использованием энергии от окисления неорганических соединений, без участия света.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включают нитрифицирующие, железобактерии и серобактерии, каждые из которых окисляют специфические соединения — аммиак, железо или серу.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хемосинтеза — поддержание биогеохимических циклов, особенно в средах, где отсутствует солнечный свет, и обеспечение автотрофного питания бактерий.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хемосинтеза, основные типы и функции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Фотосинтез и хемосинтез — сходства и различия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процессов по ключевым характеристикам, что позволяет понять их роль в экосистемах и энергетическом обмене организмов.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обеспечивают автотрофное питание, отличаясь источником энергии и донорами электронов, что отражается на продуктах и биологических группах.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биохимии автотрофных процессов, 2021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хемосинтеза: работа нитрифицирующих бактерий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 окисляют аммиак до нитритов, а затем до нитратов, используя полученную энергию для фиксации CO2 и синтеза органических соединений, поддерживая питательный баланс почвы.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жизненно важны для круговорота азота в природе, превращая азотистые вещества в формы, доступные для растений и обеспечивая плодородие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обеспечивает биогеохимические циклы азота, серы и других элементов, поддерживая стабильность экосистем, особенно в условиях без солнечного света.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прикладное значение в очистке сточных вод и сельском хозяйстве, повышая биоразнообразие и устойчивость почв.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Обнаруженный Виноградским процесс показал важность бактерий-синтезаторов для природных и промышленных экосистем, что открыло новые направления в микробиологии.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практическая значимость хемосинтеза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взаимодополняющая роль фотосинтеза и хемосинтеза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хемосинтез являются ключевыми механизмами для поддержания жизни, обеспечивая биосферу энергией и органическими веществами, раскрывая многогранность природных обменов и открывая научные перспективы.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2026-05-10T07:17:32Z</dcterms:created>
  <dcterms:modified xsi:type="dcterms:W3CDTF">2026-05-10T07:17:32Z</dcterms:modified>
</cp:coreProperties>
</file>