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«Зимняя дорога»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1826 году Пушкин создал ночную поездку по зимней дороге, полную одиночества и надежды.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и когда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«Зимняя дорога» — стихотворение Александра Сергеевича Пушкина. Оно относится к его лирике 1820-х годов: в это время поэт часто писал о дороге, природе и переживаниях человека. Зимний пейзаж помогает передать настроение героя.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настроение стихотворения воспринимается как след живой зимней дороги — с ожиданием и надеждой.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произведения «Зимняя дорога» в школьных хрестоматиях и справочниках по творчеству А. С. Пушкина (1826 г.).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«Зимняя дорога» создана в 1826 году. Поэт превращает обычную для того времени поездку в санях или экипаже в раздумье о пути человека и ожидании близкого.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зимней дороги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ночь и медленное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тянется долго, будто почти бесконечное пространство. Снаружи — темная ночь и холод, поэтому движение кажется тихим и медленным. Всё вокруг будто замирает.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детали, которые «слышатся»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добавляет конкретные детали: снег, метель, тусклый свет и дорожный колокольчик. Эти образы создают ощущение тишины и трудности пути, а также усиливают чувство одиночества героя.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едет по зимней дороге и чувствует усталость. Поездка не выглядит праздничной: она длинная, ночная и непривычно одинокая. Его мысли становятся главным «спутником».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остается один на один со своими чувствами. Грусть и спокойствие не спорят между собой: они идут вместе, как тишина за окном кареты. В этом состоянии ожидание особенно заметно.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героя жива надежда на встречу с дорогим человеком. Именно она помогает не потерять внутреннее тепло. Поэтому настроение стихотворения постепенно смягчается, несмотря на холод снаружи.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65121"/>
            <a:ext cx="5139684" cy="2426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Строфы последовательно переводят читателя от картины природы к внутренним мыслям и теплу ожидания.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ведет от внешнего — к внутреннему: изображение дороги постепенно превращается в рассказ о переживаниях и ожидании.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стихотворение А. С. Пушкина «Зимняя дорога», 1826.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9779" y="1900220"/>
            <a:ext cx="54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образ жизненного пути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— это не только реальная поездка, но и символ пути человека. Дальняя зимняя дорога напоминает о трудностях, через которые приходится проходить, чтобы дойти до цели.
</a:t>
            </a:r>
            <a:endParaRPr lang="en-US" sz="893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ночь и метель, кажется, что ход времени замедляется. Так ожидание становится самостоятельным переживанием: герой не просто едет, он ждёт и думает о встрече.
</a:t>
            </a:r>
            <a:endParaRPr lang="en-US" sz="873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движении вперед, как будто важен не только результат, но и дорога как направление. Даже трудный путь требует терпения и внутренней собранности.
</a:t>
            </a:r>
            <a:endParaRPr lang="en-US" sz="937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Надежда, которая согревает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появляется не в самой погоде, а в чувствах героя. Надежда на дорогого человека делает путь переносимым, и внутренний свет приходит даже из темноты.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преобладают холод и одиночество, затем усиливаются усталость и раздумья. Ближе к финалу на первый план выходит ожидание встречи — и напряжение уменьшается.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движется от внешней стужи к внутреннему теплу: надежда делает финал спокойнее. Поэтому дорога воспринимается как путь, который не заканчивается безысходностью.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«Зимняя дорога» (1826), анализ эмоциональных этапов; значения — условные (по смыслу строк).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звучание стихотворения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повторы, которые делают чтение ровным и похожим на мерное движение саней. Благодаря этому ритм поддерживает ощущение длительной поездки по ночной дороге.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мягкая интонация создают общее впечатление спокойствия, но с оттенком грусти. Так Пушкин соединяет тишину зимней ночи и внутреннюю усталость героя.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строк передает «слышимость» дороги: скрип снега, стук колес и шум ветра. Эти детали помогают читателю представить движение без лишних объяснений.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повторов и звукописи делает текст запоминающимся. Он не торопит и не утомляет, а словно ведет вперед — как сама зимняя дорога к ожидаемой встрече.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русской зимы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привычные зимние детали: снег, метель, темную ночь и долгую дорогу. Благодаря точным образам картина получается живой, иногда даже тревожной, как будто холод окружает героя со всех сторон.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не только красива, но и «обыденна»: так могло выглядеть время года в жизни людей. Поэтому русская зима воспринимается как реальная среда, где рождаются и грусть, и надежда.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тема ожидания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холодная и трудная, но именно ожидание встречи согревает мысли героя. Пока вокруг темно и тихо, в душе появляется опора — надежда на близкого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работает как внутренний «маяк»: он помогает переносить усталость и одиночество. Важно, что настроение меняется не из-за погоды, а из-за чувства, которое живёт в герое.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впечатление: снаружи — холод внешнего мира, а внутри — тепло человеческого чувства. Так Пушкин показывает, что любовь и ожидание могут смягчать даже суровые обстоятельства.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простая дорожная картина превращается в лирическое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по ходу стихотворения: от пейзажа к ожиданию и спокойной надежде.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16387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5471" y="3648243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Пушкина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понятные слова, но выстраивает из них цельную картину. Благодаря этому читатель легко «видит» дорогу и сразу чувствует настроение ночной поездки.
</a:t>
            </a:r>
            <a:endParaRPr lang="en-US" sz="880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как ритм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 создают эффект мерного пути: строки как будто идут вслед за санями. Это помогает читать плавно и поддерживает спокойную грусть без резких скачков.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детали (звукопись)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сочетания передают ветер, скрип снега и дальний гул дороги. Из-за этого стихотворение кажется живым: внимание словно переходит от глаз к слуху.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без потери глубины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кажется простым, потому что чувства выражены прямо. Но за этой ясностью скрывается внутренний путь героя: от холода к надежде, от одиночества — к ожиданию встречи.
</a:t>
            </a:r>
            <a:endParaRPr lang="en-US" sz="862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036" y="1611696"/>
            <a:ext cx="4722285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помогают передать зимнюю атмосферу и связать внешний пейзаж с внутренним состоянием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внешние детали (зима, ночь, дорога) работают вместе со средствами языка, чтобы усилить главные переживания — ожидание и надежду.
</a:t>
            </a:r>
            <a:endParaRPr lang="en-US" sz="828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«Зимняя дорога».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стихотворения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стиха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напоминает мерное движение саней: строки «текут» ровно, без резких пауз. Поэтому стихотворение легко читать вслух, словно под напев.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зимней поездки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последовательно ведёт мысль от пейзажа к внутреннему чувству. Такая цельность помогает музыке «ложиться» на слова — настроение становится понятным сразу.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через музыку
</a:t>
            </a:r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особенно часто воспринимают как романс: его мелодичность связана с тем, что его неоднократно положили на музыку. В школьных пересказах обычно упоминают Михаила Глинку.
</a:t>
            </a:r>
            <a:endParaRPr lang="en-US" sz="1014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знакомые чувства: усталость от дороги, тишина вокруг и ожидание, когда хочется увидеть близкого человека. Ситуация кажется простой, потому что она похожа на реальные переживания в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один наедине со своими мыслями, но в его состоянии появляется надежда. Через это произведение видно, что классическая поэзия умеет говорить о том, что волнует людей любого возраста.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образов, которые вместе создают атмосферу пути: дорога и ожидание поддерживают главную мысль, а остальные детали «рисуют» зимний фон.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все образы важны, смысловое ядро держится на ожидании встречи. Именно оно связывает внешний пейзаж с внутренним теплом героя.
</a:t>
            </a:r>
            <a:endParaRPr lang="en-US" sz="87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в тексте «Зимняя дорога»; значения на диаграмме условные, чтобы отразить состав и роль образов, а не точные измерения.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«Зимняя дорога» в творчестве Пушкина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важную черту Пушкина: он умеет превращать обычную ситуацию в поэтическую историю. Рядом с зимними деталями возникает внутренний мир человека, и они усиливают друг друга.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Пушкина часто встречаются природа и дорога, а также размышления о жизни. Здесь привычный путь становится поводом задуматься о том, как человек держится, когда ему трудно.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«Зимняя дорога» относится к числу произведений, где реальная картинка становится художественным смыслом. Так в одной композиции соединяются пейзаж, движение и чувства — и потому текст запоминается.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Пушкин связал переживание дороги с надеждой, чтобы читатель почувствовал: испытание становится легче, когда впереди есть цель.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«Зимняя дорога» (создано в 1826 году; указание по исходному материалу).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опирается на идею надежды: даже в 1826 году, когда создано стихотворение, тема встречи звучит как внутреннее утешение посреди холода и одиночества.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 запоминается «Зимняя дорога»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«Зимняя дорога» объединяет картину русской зимы, образ пути и личные переживания героя. Простые слова и музыкальность помогают почувствовать тёплую надежду: в холодную ночь сохраняется внутреннее тепло.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2026-05-13T01:19:16Z</dcterms:created>
  <dcterms:modified xsi:type="dcterms:W3CDTF">2026-05-13T01:19:16Z</dcterms:modified>
</cp:coreProperties>
</file>