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маленький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 по размеру: просто, понятно и интересно.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размер?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помогает понять, сколько места занимает предмет. Мы сравниваем вещи, игрушки, животных и людей, чтобы точнее говорить: большой, маленький, больше или меньше.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видно сразу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дом занимает много места и заметен издалека. Рядом с ним легко понять, насколько меньше кажутся окна, двери и деревья во дворе. Такой пример хорошо подходит для рисунка с улицей и школой.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шкаф тоже большие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везёт много людей, а шкаф хранит одежду и книги. Оба предмета кажутся крупными, потому что занимают много пространства. На иллюстрации их удобно показать рядом с более мелкими вещами, чтобы разница была очевидной.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предметы вокруг нас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предметы вокруг нас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помещается в ладони
</a:t>
            </a:r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Пуговица, ластик и ягода — маленькие предметы, которые легко держать в руке. Хотя они совсем крошечные, без них многое было бы неудобно. На картинке они помогут заметить, как важны небольшие вещи.
</a:t>
            </a:r>
            <a:endParaRPr lang="en-US" sz="2105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 заметный
</a:t>
            </a:r>
            <a:pPr algn="l" indent="0" marL="0">
              <a:lnSpc>
                <a:spcPct val="90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Жук, семечко или монета тоже кажутся маленькими. Их легко не заметить, если не смотреть внимательно. Поэтому на рисунке полезно показать такие предметы крупно и рядом с ладонью или карандашом.
</a:t>
            </a:r>
            <a:endParaRPr lang="en-US" sz="21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50" y="3234319"/>
            <a:ext cx="35565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сравнения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маленький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размер предмета. Они помогают быстро понять, какой предмет занимает больше места, а какой меньше.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 меньше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 два предмета, говорят: один больше, другой меньше. Так речь становится точной и понятной.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когда в группе предметов нужно найти чемпиона по размеру. Он самый заметный и самый крупный.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предмет, который меньше всех остальных. Его удобно искать среди нескольких похожих вещей в задании или игре.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может быть большим рядом с одним и маленьким рядом с другим. Сравнение становится ясным только тогда, когда есть с чем сопоставить вещь.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предмета нужны для сравнения размеров.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больше, а кто меньше среди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Слон, жираф и кит относятся к самым крупным животным. Их размеры впечатляют, потому что они занимают много места и сразу привлекают внимание.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Мышь, воробей и ёж намного меньше. Их легко поместить на ладони только в воображении, зато именно такие животные помогают хорошо увидеть разницу в размерах.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и маленькое в природе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тянутся вверх и заметно выделяются среди других растений. Рядом с ними низкие кусты кажутся совсем маленькими.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реки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река занимает много места и хорошо видна издалека. Узкий ручеёк рядом с ней выглядит совсем тонким.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камни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бывают огромными и тяжёлыми, а рядом с ними маленькие камешки кажутся почти игрушечными. Разница видна сразу.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семена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бывают крошечными, но именно из них вырастают растения. Маленький размер не мешает им быть очень важными.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классе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Парту и пенал удобно сравнивать по размеру прямо на уроке. Один предмет занимает больше места, другой легко помещается в руке, и это сразу заметно.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 закладка показывают, что размер связан с удобством. Большая вещь не всегда лучше, зато маленькая может быть очень полезной.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и мел тоже помогают потренироваться. Большой предмет видно всем, а маленький нужен, чтобы писать и не отвлекать внимание.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предмета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сравнения размеров на уроке.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размер важен в жизни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помогает выбрать вещь, которая будет удобной: одежду, обувь, рюкзак или игрушку. Слишком большая вещь мешает, а слишком маленькая может совсем не подойти.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влияет и на порядок вокруг нас. Большие предметы занимают больше места, поэтому для них нужно больше пространства, а маленькие можно хранить рядом и аккуратно.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подобран по размеру, им легче пользоваться каждый день. В правильной обуви удобно идти, а в подходящем рюкзаке легко носить книги и тетради.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замечаем размер, то быстрее понимаем, что нам нужно. Это помогает делать выбор без ошибок и находить вещи, которые действительно подходят именно сейчас.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маленький в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размер часто сразу показывает, кто перед нами: великан, крошечная девочка или маленький мышонок. Такие герои легко запоминаются и вызывают улыбку.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размеры делают историю ярче и интереснее. Рядом с огромным персонажем маленький герой выглядит особенно заметно, и иллюстрация получается очень выразительной.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внимание: найди пару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называет слово, а дети стараются быстро вспомнить его пару: большой — маленький. Так начинается игра на внимание и память.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объясняют выбор и сравнивают предметы вслух. Чем больше примеров, тем легче запомнить противоположные слова и замечать размер в речи.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Подбираем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находят знакомые пары: дом и будка, дерево и цветок, слон и мышь, ведро и чашка. Сразу видно, где что больше.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маленькое становится важным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семя кажется незаметным, но из него вырастает растение. Без него не появятся ни цветок, ни дерево, ни сочный плод.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кнопка удерживает одежду и помогает ей держаться аккуратно. Если она потеряется, вещь сразу станет менее удобной, вот какой у неё важный характер.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игрушки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деталь может собрать весь конструктор или игрушку. Без неё не получится завершить модель, даже если остальные части уже на месте.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часть в большом деле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крошечная часть делает предмет полезным и красивым. Маленькое не означает неважное: без него большое дело может просто не сложиться.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Люди могут быть выше или ниже друг друга, и это совершенно нормально. Рост не делает человека лучше или хуже, потому что важны доброта и уважение.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классе все ребята разные, и это делает его интереснее. Кто-то выше, кто-то ниже, но каждый нужен и ценен по-своему.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бывают разного роста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для размера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«большой» удобно, когда предмет занимает много места. Но иногда точнее сказать «высокий», «широкий» или «длинный», чтобы описать его аккуратнее.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«маленький» подходит для предметов, которые легко держать в ладони. А если нужно сказать точнее, помогают слова «низкий», «короткий» и «узкий».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Точные слова делают речь понятнее и красивее. Они помогают не путать размер, форму и положение предмета, а значит, объяснять свои мысли без лишних догадок.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слово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предмет, потом сравниваем его с другим и подбираем слово по размеру.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сравнение ещё раз. Внимательный взгляд помогает не ошибиться и выбрать верное слово без смешных недоразумений.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правильно, нужно увидеть оба предмета вместе и по возможности поставить их рядом. Тогда становится понятнее, какой из них больше.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предмет рядом с большим выглядит ещё меньше. Из-за этого глаз иногда шутит, а нам кажется, что разница сильнее, чем она есть.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стоит близко, он может казаться больше, чем есть на самом деле. Поэтому важно не торопиться с выводом и смотреть внимательно.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сравнение может обмануть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дом и маленький домик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дом стоит высокий и просторный, а рядом с ним уютно прячется маленький домик. Такое соседство сразу показывает противоположные слова и помогает представить размер без долгих объяснений. На картинке контраст будет очень заметным и почти как в сказке.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рыба и маленькая рыбка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плывут большая рыба и совсем маленькая рыбка. Рядом они выглядят особенно выразительно, потому что размер становится виден с первого взгляда. Это хороший пример для запоминания слов «большой» и «маленький».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противоположные слова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размере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сравнивать предметы, находить большие и маленькие вещи и подбирать точные слова. Теперь мир вокруг кажется понятнее, а описывать его можно ясно и аккуратно.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2026-05-20T13:23:03Z</dcterms:created>
  <dcterms:modified xsi:type="dcterms:W3CDTF">2026-05-20T13:23:03Z</dcterms:modified>
</cp:coreProperties>
</file>