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«Поэту»: о чём стихотворение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свободе поэта, силе слова и верности призванию.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вопрос о роли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1830 году, когда Пушкин особенно глубоко размышлял о назначении искусства. В нём звучит зрелый взгляд на поэта как на человека внутренней свободы и высокой ответственности.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обращены эти строки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адресат сталкивается с чужими мнениями, которые могут меняться очень быстро. Автор показывает, что творческому человеку важно не терять себя среди этих оценок.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один адресат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обращено к конкретному человеку. Пушкин говорит с любым поэтом, которому знакомы похвала, сомнения, зависть и непонимание со стороны окружающих.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и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обращения универсальна: настоящий поэт должен сохранять достоинство, слушать собственную правду и не подстраивать своё творчество под случайное мнение толпы.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стихотворении опирается не на шумную славу, а на собственное чувство правды. Его ценность определяется честностью, а не внешним успехом или похвалой.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от толпы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сливается с толпой и не ищет её одобрения любой ценой. Такой образ подчёркивает право творца на собственный голос, выбор и ответственность перед словом.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независимая личность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поэт сохраняет достоинство даже тогда, когда его не понимают. Его не должны сбивать с пути ни равнодушие, ни быстрая смена вкусов.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может быть громкой, но она недолговечна. Пушкин показывает, что подлинная поэзия ценится не за моду, а за искренность, точность и силу мысли.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требует смелости и верности своему дару. Поэт должен оставаться свободным внутри себя, потому что именно так рождается настоящее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идеи Пушкин выделяет особенно ярко, а какие остаются сопутствующими.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сделан на внутренней свободе. Остальные темы поддерживают её и помогают точнее понять образ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стихотворение «Поэту», 1830; тематический анализ текста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резко противопоставлены поэт и толпа. Так Пушкин показывает, что творец не должен растворяться в общем мнении и терять собственное лицо.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славы здесь сопоставлен с тишиной настоящей работы. Внешний успех может быть заметным, но именно внутренний труд создаёт подлинную ценность.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противопоставление похвалы и правды. Не всякое одобрение полезно: иногда оно лишь отвлекает от честного разговора с собой и с искусством.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контрасты мысль становится особенно ясной. Пушкин убеждает, что мимолётный успех не равен настоящему достоинству и силе таланта.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тексте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произведения серьёзный и уверенный. Автор говорит спокойно, как человек, который ясно понимает, чему служит поэзия и какую ответственность она несёт.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высокая и точная, без бытовых подробностей. Краткие формулировки звучат особенно веско и помогают воспринимать текст как важное нравственное правило.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немного наставительная, но не жёсткая. Пушкин не спорит с читателем, а убеждает его, что верность своему дару важнее случайного одобрения.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интонация и тон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части текста и их роль в развитии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движется от обращения к общему выводу: поэзия ценна не шумом вокруг, а верностью истине.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«Поэту», 1830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134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425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высказывания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как совет или правило, обращённое к творцу. Благодаря этому мысль легко запоминается и воспринимается как честный жизненный ориентир.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Философское размышление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похоже на короткое размышление о смысле творчества. Пушкин не рассказывает историю, а формулирует важную мысль о назначении поэта и его ответственности.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развёрнутого сюжета делает каждую строку особенно значимой. Образы и противопоставления помогают передать авторскую позицию ясно, сильно и очень ёмко.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стихотворении А. С. Пушкина «Поэту» (1830)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противопоставляет истинное творчество шумной славе и мнению толпы. Благодаря этому главная мысль становится особенно ясной и легко запоминается.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Риторическое обращение создаёт ощущение прямого разговора с поэтом. Текст звучит как серьёзный совет, а не как отвлечённое рассуждение.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Лаконичные формулировки делают стихотворение точным и строгим. Каждая строка несёт смысловую нагрузку и не расплывается в подробностях.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Афористичность придаёт словам силу правила. Короткие выразительные фразы звучат как жизненный вывод о свободе, честности и верности своему дару.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ясная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быстро откладывается в памяти, потому что мысль в нём выражена предельно чётко. Небольшие по объёму строки помогают сразу уловить главную идею и не терять её в деталях.
</a:t>
            </a:r>
            <a:endParaRPr lang="en-US" sz="1024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рабочего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легко представить письменный стол, перо, раскрытую книгу или человека, сосредоточенно пишущего в тишине. Такие детали поддерживают настроение спокойной, самостоятельной работы и делают текст зрительно узнаваемым.
</a:t>
            </a:r>
            <a:endParaRPr lang="en-US" sz="916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противопоставления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запоминается ещё и благодаря контрастам: поэт и толпа, тишина и шум, внутренняя правда и внешняя похвала. Эти пары образов помогают быстро понять смысл и удержать его в памяти.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понять о публике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 в стихотворении показана непостоянной: сегодня она хвалит, а завтра может осудить. Пушкин напоминает, что нельзя строить творчество на таком изменчивом одобрении.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мнение людей не должно управлять поэтом. Его задача — писать честно и сохранять собственный голос, даже если он не совпадает с ожиданиями большинства.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оценка рождается не из шума вокруг произведения, а из качества слова. Поэтому главным критерием становятся правдивость, точность и внутренняя сила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произведения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качества помогают увидеть образ поэта как свободной личности.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сделан на независимости и достоинстве: именно они определяют ценность поэта, а не внешняя похвала.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А. С. Пушкина «Поэту»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666" y="2082714"/>
            <a:ext cx="517045" cy="45959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Пушкина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перекликается с пушкинской мыслью о свободе как условии творчества. Настоящий художник не подстраивается под случайные ожидания и не теряет собственного достоинства.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поэта и вдохновения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стихотворениях Пушкина поэт тоже показан человеком особого призвания. Он отвечает не только за красоту строки, но и за верность своему внутреннему голосу.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искусству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«Поэту» продолжает важную для Пушкина тему служения искусству. Творчество здесь понимается как честный труд, где главными становятся правда, сила слова и ответственность перед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школьника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не зависеть от случайной похвалы и не расстраиваться, если тебя не сразу понимают. Это помогает спокойнее относиться к оценкам и верить в собственные усилия.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важно увидеть, что талант раскрывается через труд, честность и самостоятельность. Стихотворение показывает: ценность человека не в громких словах, а в деле.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уважать свой взгляд и не бояться отличаться от большинства. Оно напоминает, что внутреннее достоинство часто важнее быстрого одобрения окружающих.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дару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идея преданности своему призванию. Настоящий творец сохраняет честность и не отказывается от собственного голоса ради успеха.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от славы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мысль утверждает независимость таланта от толпы. Истинная ценность поэта определяется силой слова и внутренним достоинством.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похвала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мысль о том, что внешнее одобрение недолговечно. Поэт не должен делать его главным ориентиром в своём творчестве.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цитатные идеи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стихотворения показывает, что пушкинская мысль о свободе поэта была сформулирована в зрелый период его творчества.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стихотворение «Поэту»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относится к зрелой лирике Пушкина и ясно выражает его взгляд на назначение поэта.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сохранять свободу, достоинство и верность своему таланту. Пушкин показывает: настоящая ценность человека определяется не шумной славой, а честностью, силой слова и верностью себе.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2026-05-22T17:18:43Z</dcterms:created>
  <dcterms:modified xsi:type="dcterms:W3CDTF">2026-05-22T17:18:43Z</dcterms:modified>
</cp:coreProperties>
</file>