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Западном фронте без перемен»: роман о войне и «потерянном поколении»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Антивоенный роман о юности, сломанной окопами Первой мировой войны.
</a:t>
            </a:r>
            <a:endParaRPr lang="en-US" sz="387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Ремарка вырос из опыта Первой мировой войны и послевоенной Германии, где бедность, кризис и нестабильность усиливали чувство утраты. В 1929 году книга стала одним из самых заметных голосов европейской литературы о поколении, пережившем духовную катастрофу.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романа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Мария Ремарк: жизненный опыт автора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 — рождение писателя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Мария Ремарк родился в 1898 году и вошёл в поколение, чья юность совпала с эпохой войны и резких исторических перемен.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— мобилизация и ранение
</a:t>
            </a:r>
            <a:pPr algn="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он был призван в армию и получил ранение на Западном фронте, что придало роману подлинность фронтовых деталей.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— публикация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военный опыт был художественно переосмыслен в книге, ставшей свидетельством о поколении, рано столкнувшемся с окопной реальностью.
</a:t>
            </a:r>
            <a:endParaRPr lang="en-US" sz="13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как пространство разрушения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у Ремарка — это траншеи, грязь, воронки, газовые атаки и артиллерийский огонь, где смерть становится повседневностью, а безопасность исчезает.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стирает индивидуальность: солдат превращается в часть безличной машины уничтожения, лишённой порядка, достоинства и человеческой меры.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Пауль начинает как обычный школьник, верящий в патриотические лозунги, но фронт быстро разрушает его доверие к миру взрослых и их словам.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страха, усталости, потерь и постоянной угрозы делает его внутренне онемевшим: он уже не мыслит себя вне войны.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Пауля Ремарк показывает судьбу поколения, которое преждевременно состарилось и утратило ощущение будущего ещё до начала взрослой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Пауль Боймер как образ «потерянного поколения»
</a:t>
            </a:r>
            <a:endParaRPr lang="en-US" sz="26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Пауля Боймера от школьной скамьи к фронтовой травме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показывающая, как война ломает личность и жизненные ожидания героя.
</a:t>
            </a:r>
            <a:endParaRPr lang="en-US" sz="264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подростков отправили на войну прежде, чем они успели выстроить собственные ценности и взрослую личность.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Канторек и другие взрослые внушают ученикам представление о войне как о долге, чести и героическом испытании, скрывая её реальную жестокость.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эти установки рушатся: вместо славы герои видят страх, боль, случайную гибель и беспомощность человека перед машиной войны.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пропаганда и влияние взрослого мира
</a:t>
            </a:r>
            <a:endParaRPr lang="en-US" sz="287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как главная ценность фронтовой жизни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Пауля и его товарищей дружба становится важнее семьи и школы: она помогает выживать, делить последний кусок, молчать без неловкости и понимать друг друга с полуслова.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товарищество не отменяет ужас войны; оно лишь сохраняет в героях человеческое достоинство, способность к верности и состраданию, несмотря на постоянную близость смерти.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романа и их значение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образуют единую систему, где физические страдания неотделимы от психологической травмы и нравственного разрушения.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мотивы смерти и телесного распада: именно они задают антивоенный смысл романа.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Ремарк, «На Западном фронте без перемен» (1929)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 подробно показывает ранения, инфекции, ампутации и голод, заставляя читателя видеть войну не как подвиг, а как систематическое разрушение тела.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Телесность войны и дегуманизация человека
</a:t>
            </a:r>
            <a:endParaRPr lang="en-US" sz="277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боль в романе становится способом раскрыть внутреннюю катастрофу: человек теряет целостность, уверенность и привычное чувство собственного «я».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конкретику страданий писатель разрушает героический миф о войне и убеждает сильнее любых прямых обвинений.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и их художественные функции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герои романа помогают увидеть разные стороны фронтовой жизни и разоблачить ложные довоенные представления.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показывает главный конфликт романа: фронтовая правда противопоставлена школьным идеалам и взрослой пропаганде.
</a:t>
            </a:r>
            <a:endParaRPr lang="en-US" sz="132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Ремарк, «На Западном фронте без перемен»; литературоведческий анализ образов персонажей
</a:t>
            </a:r>
            <a:endParaRPr lang="en-US" sz="13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мирной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семьи и знакомых кажутся чужими и поверхностными. Герой не может объяснить пережитое тем, кто не был на фронте.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отпуск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Пауль возвращается домой, но привычная среда больше не совпадает с его внутренним опытом. Даже родные стены не дают ощущения покоя.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отчуждение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Пауль остаётся один на один со своей памятью. Тыл не лечит травму, а лишь подчёркивает необратимость фронтового опыта.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тыл и невозможность адаптации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земли, природы и стихии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романе двойственна: она спасает солдат, скрывая их в окопах, но одновременно напоминает о могиле, безымянной гибели и полном подчинении человека войне.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грязь, воронки, лес и разрушенные поля создают безразличный к человеку мир. Природа не утешает, а усиливает чувство хрупкости и незащищённости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довоенных ожиданий и фронтовой реальности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война последовательно разрушает язык высоких обещаний и заменяет его опытом боли, голода и утрат.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заявленное довоенное представление, тем резче его опровергает фронт: роман строится на системном разоблачении милитаристских мифов.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Ремарк, «На Западном фронте без перемен»; обобщение ключевых оппозиций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героев не успело сформировать зрелую личность до войны: вместо естественного взросления оно прошло ускоренную школу страха, насилия и потерь.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«потерянного поколения» в трактовке М. И. Свердлова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«Потерянность» означает не только физическую гибель молодых людей, но и духовную дезориентацию тех, кто выжил и уже не может вернуться к прежним ценностям.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разрывает биографию: школьное прошлое, фронтовой опыт и послевоенное будущее не складываются в цельную жизненную историю.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 Свердлова становится художественным диагнозом эпохи, в которой целому поколению было отказано в нормальном взрослении и устойчивой гражданской позиции.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 пишет лаконично и без риторического нажима: короткие фразы и точные детали делают фронтовые сцены особенно убедительными для читателя.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наблюдения и предметные описания создают эффект свидетельства очевидца, а не художественной декларации, что усиливает доверие к тексту.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стиль помогает раскрыть антивоенный смысл без лозунгов: трагедия войны видна через повседневную боль, усталость и потерю человеческой цельности.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романа: точность, сдержанность и документальность
</a:t>
            </a:r>
            <a:endParaRPr lang="en-US" sz="26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фронтового опыта к диагнозу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романа: личная судьба героя постепенно обобщается до судьбы целого поколения.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Антивоенный смысл и мировая известность романа
</a:t>
            </a:r>
            <a:endParaRPr lang="en-US" sz="240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резонанс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получила широкую известность за пределами Германии, потому что её антивоенный смысл понятен читателям разных стран и эпох.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войне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воспринимается как резкое осуждение милитаризма и националистической пропаганды, превратившей молодых людей в пушечное мясо.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поколения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Пауля и его товарищей стала символом поколения, чьё взросление было прервано войной и лишено нормального будущего.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потерь, страха и психологической опустошённости делает роман актуальным не только как историческое свидетельство, но и как человеческий документ.
</a:t>
            </a:r>
            <a:pPr algn="ctr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травма
</a:t>
            </a:r>
            <a:endParaRPr lang="en-US" sz="10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проблемы, поднятые в романе
</a:t>
            </a:r>
            <a:endParaRPr lang="en-US" sz="318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проблемы произведения и то, как каждая из них связана с общим осуждением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раскрывает не частный эпизод, а системный кризис ценностей, в котором война разрушает личность, мораль и представление о будущем.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Ремарк, «На Западном фронте без перемен»; проблемно-тематический анализ романа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Ремарка остаётся важным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Западном фронте без перемен» убеждает, что война калечит не только тела, но и судьбы, память, язык и надежду; поэтому роман остаётся сильным предупреждением для новых поколений.
</a:t>
            </a:r>
            <a:endParaRPr lang="en-US" sz="36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2026-05-23T18:13:45Z</dcterms:created>
  <dcterms:modified xsi:type="dcterms:W3CDTF">2026-05-23T18:13:45Z</dcterms:modified>
</cp:coreProperties>
</file>