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учения Вооружённых Сил Российской Федерации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подготовка войск — основа их реальной боеготовности.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военные учения и зачем они нужны армии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проверяют, как подразделения действуют в реальных условиях: от получения приказа до выполнения задачи. Они позволяют увидеть, насколько согласованно работают командиры, штаб, техника, связь и обеспечение.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военных учений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прежде всего показывают, способна ли часть или соединение выполнить поставленную задачу в срок, при сохранении управляемости, дисциплины и точности исполнения приказов.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цель — отработка действий в усложнённой обстановке: ночью, при помехах связи, в непогоду, на незнакомой местности и при ограниченном времени на принятие решений.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проверяется применение современных средств: разведки, беспилотных аппаратов, радиоэлектронной борьбы и противовоздушной обороны, которые усиливают общую эффективность действий войск.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военных учений по масштабу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показывает, на каком уровне командования и взаимодействия проводится проверка.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шире масштаб управления и сложнее координация сил.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системе уровней военных учений в Вооружённых Силах РФ.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система учений в России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основа крупных манёвров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советский период крупные учения строились на массовой подготовке и тесном взаимодействии родов войск. Именно тогда сформировалась привычка проверять не отдельное подразделение, а всю систему управления и снабжения в комплексе.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межвидовому взаимодействию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2008 года акцент сместился к совместным действиям сухопутных войск, авиации и флота. Важнее стали мобильность, быстрое развёртывание и способность сил работать как единый механизм на большом пространстве.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внезапных проверок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2010-х годов заметно чаще применяются внезапные проверки боеготовности и переброски войск на большие расстояния. Такой формат помогает увидеть не только плановую подготовку, но и реальную готовность к неожиданной задаче.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интенсивности подготовки в 2010–2020-е годы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точную статистику, а общую динамику усиления тренировочной активности и разнообразия форм проверки.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указывает на более регулярную и практико-ориентированную подготовку войск.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открытым сообщениям о крупных учениях и внезапных проверках в 2010–2020-е годы.
</a:t>
            </a:r>
            <a:endParaRPr lang="en-US" sz="6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учения как высший уровень проверки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стратегическим учениям относятся крупные манёвры уровня «Запад», «Восток», «Центр» и «Кавказ», где проверяется способность управлять большими группировками войск.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участвуют десятки тысяч военнослужащих, авиация, техника и силы обеспечения, поэтому особенно важны переброска, развёртывание, снабжение и устойчивость связи.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учения дают наиболее полную картину готовности армии, потому что показывают не отдельный эпизод, а работу всех элементов в единой 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проведения учений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цикл подготовки, выполнения и анализа результатов военных учений.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829" y="1271597"/>
            <a:ext cx="451200" cy="40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779" y="2001675"/>
            <a:ext cx="451200" cy="36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5829" y="2693672"/>
            <a:ext cx="451200" cy="40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729" y="3385530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5829" y="4134788"/>
            <a:ext cx="451200" cy="3609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видов и родов войск в учениях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войска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Отрабатывают наступление, оборону, удержание рубежей и взаимодействие на местности. Их задачи требуют точного манёвра, согласованных действий отделений и устойчивого управления в динамичной обстановке.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Воздушно-космические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прикрытие войск, ведут разведку и применяют авиацию по целям на земле и в воздухе. Их работа делает учение более реалистичным и многослойным.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Военно-морской флот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охрану морских районов, отражение угроз с моря и действия в прибрежной зоне. Для флота особенно важны взаимодействие кораблей, авиации и береговых сил.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РЭБ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передачу приказов, устойчивость управления и защиту каналов связи. Без этих подразделений даже хорошо подготовленные части теряют согласованность и темп действий.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Инженерное и тыловое обеспечение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условия для продвижения войск, ремонта техники, подвоза топлива, боеприпасов и медицинской помощи. Именно они делают длительное учение практически выполнимым.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Полигоны, техника и условия проведения учений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проводятся на полигонах, аэродромах, морских акваториях и в районах с разным климатом. Это позволяет проверять не только действия войск, но и надёжность техники в реальной среде.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используют танки, бронемашины, артиллерию, средства ПВО, беспилотники, инженерную технику и связь. Современный полигон сочетает мишенные поля, маршруты, пункты наблюдения и управления.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чаще всего проверяются на учениях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задач показывает, что учения проверяют не одну специальность, а согласованность всех элементов боевой работы.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управление и взаимодействие: именно они определяют, насколько быстро и согласованно действует группировка.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типовых учебно-боевых эпизодов; точные доли зависят от конкретного учения.
</a:t>
            </a:r>
            <a:endParaRPr lang="en-US" sz="6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Внезапные проверки боевой готовности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Внезапная проверка начинается без длительного предупреждения и показывает, как быстро подразделение способно подняться по тревоге, получить задачу и выйти в назначенный район.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такой проверки оценивают не только личный состав, но и технику, связь, работу штабов и устойчивость снабжения в условиях дефицита времени.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внезапность позволяет увидеть реальный уровень готовности: насколько отлажены дисциплина, управление и взаимодействие, а не только плановая подготовка по расписанию.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по которым оцениваются учения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переводят боеготовность в понятные результаты наблюдения и сравнения.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время реакции и устойчивее управление, тем выше практическая готовность подразделений к выполнению задачи.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оценки, применяемых при анализе учений и проверок боевой готовности.
</a:t>
            </a:r>
            <a:endParaRPr lang="en-US" sz="7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в международном контексте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учения внимательно отслеживаются за пределами страны, потому что по ним судят о состоянии вооружённых сил, уровне управления и приоритетах военного строительства.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манёврами НАТО, ОДКБ и других объединений помогает увидеть различия в масштабах, составе сил, способах переброски и моделях взаимодействия.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анализ учений требует учитывать контекст безопасности, публичные заявления и то, как военная активность влияет на восприятие силы и устойчивости государства.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международной среды важны не только военные результаты, но и политический сигнал: демонстрация готовности, союзнических обязательств и способности к сдерживанию.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участия сил в крупном учении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учение, тем заметнее роль обеспечения: без него даже сильная группировка не сохранит темп действий.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обычно ложится на сухопутные войска и ВКС, но итог зависит от работы всех обеспечивающих подразделений.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участия сил в межвидовом учении; пропорции условны и зависят от замысла конкретного мероприятия.
</a:t>
            </a:r>
            <a:endParaRPr lang="en-US" sz="5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в Арктике и на море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 арктические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температуры, полярная ночь и слабая инфраструктура требуют особой выучки. Здесь особенно важны надёжность техники, связь и способность действовать в суровом климате.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и 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море проверяются действия кораблей, авиации и береговых подразделений. В городской среде отрабатываются движение, контроль маршрутов и взаимодействие малых групп при повышенных рисках.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оценивается результат учений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наблюдения за действиями к корректировке подготовки и повторной проверке.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значение и общественный эффект учений
</a:t>
            </a:r>
            <a:endParaRPr lang="en-US" sz="2203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готовности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позволяют увидеть уровень организованности армии, состояние техники и степень подготовки личного состава в практической, а не декларативной форме.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сообщения обычно раскрывают полигоны, районы переброски и состав сил, поэтому аудитория получает представление о размахе и сложности мероприятия.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общества такие сведения связаны с ощущением безопасности и пониманием того, насколько государство способно защитить свои интересы и территорию.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Демонстрация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государства учения становятся способом показать управляемость, дисциплину и технологическое развитие, а также подтвердить готовность к выполнению задач.
</a:t>
            </a:r>
            <a:endParaRPr lang="en-US" sz="10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крупных учений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крупные учения дают значимый практический эффект, но требуют ресурсов и точного планирования.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учений максимальна, когда их масштаб соразмерен задачам подготовки и не заменяет регулярную повседневную тренировку.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типовых эффектов и ограничений крупных учений по материалам военной подготовки.
</a:t>
            </a:r>
            <a:endParaRPr lang="en-US" sz="6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военные учения имеют практическое значение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учения показывают реальную боеспособность, проверяют управление, снабжение и взаимодействие, а также помогают армии учиться на практике. Именно поэтому они важны для безопасности государства и его готовности к сложным ситуациям.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2026-05-21T06:05:46Z</dcterms:created>
  <dcterms:modified xsi:type="dcterms:W3CDTF">2026-05-21T06:05:46Z</dcterms:modified>
</cp:coreProperties>
</file>