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рациональных выражений в алгебре: основные идеи и правила
</a:t>
            </a:r>
            <a:endParaRPr lang="en-US" sz="3224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выражения: от дробей к точным преобразованиям.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алгебре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встречаются в формулах и задачах на движение, работу и доли. Умение упрощать их помогает вычислять значения, решать уравнения и не терять смысл записи при преобразованиях.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рациональным выражением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из 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выражение — это алгебраическая дробь, где и числитель, и знаменатель записаны многочленами. В таком виде можно рассматривать выражения с переменной и выполнять преобразования по правилам алгебры.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выражениям относятся, например, (x+2)/(x-5), (a^2-1)/(a+1), (3y)/(y^2+1). Они помогают увидеть, как устроена дробь, и понять, какие действия с ней допустимы.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сокращением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любую дробь можно сразу упростить. Сначала нужно разложить многочлены на множители и убедиться, что в числителе и знаменателе есть именно общий множитель, а не просто похожие слагаемые.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46514"/>
            <a:ext cx="251569" cy="223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показывает, при каких значениях переменной выражение имеет смысл. Для рациональных дробей особенно важно заранее определить, какие значения нельзя подставлять в знаменатель.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запрещено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области допустимых значений исключают все числа, при которых знаменатель обращается в ноль. Именно эти значения делают дробь не определённой, поэтому их нельзя использовать в вычислениях.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(x+1)/(x-3) нельзя x=3, а в 1/(x^2-4) нельзя x=2 и x=-2. Такие ограничения нужно помнить до любых преобразований и ответ проверять с ними.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преобразования рациональной дроби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нарушить условия определения и не потерять общий множитель.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множитель, который можно вынести за скобки из каждого слагаемого. Этот приём помогает быстрее увидеть структуру выражения и подготовить дробь к сокращению.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разность квадратов и квадрат двучлена. Например, x^2-9=(x-3) (x+3), а a^2+2a+1=(a+1)^2. Такие записи сразу показывают скрытые множители.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числителя и знаменателя становятся заметны одинаковые множители. Тогда проще сократить дробь или найти общий знаменатель без лишних вычислений и громоздких преобразований.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перепутать множители со слагаемыми и не пропустить знак. Точная запись разложения помогает избежать ошибок и сохранить равенство исходного выражения и его преобразованного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рациональными выражениями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сначала сокращают дроби и приводят выражения к общему знаменателю, потому что эти шаги открывают путь к дальнейшим преобразованиям.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структура дроби, тем легче выполнять последующие действия и контролировать правильность ответа.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«Преобразование рациональных выражений»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на конкретном примере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показывает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(x^2-9)/(x-3) сначала замечают разность квадратов: x^2-9=(x-3) (x+3). После этого в числителе и знаменателе появляется одинаковая скобка, и становится видно, что сокращение возможно только по множителю, а не по отдельному слагаемому.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сохраняет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получается x+3, но это верно лишь при x≠3, потому что исходный знаменатель не может обращаться в ноль. Такой пример показывает, что сокращение упрощает запись, но не отменяет ограничения ОДЗ и требует внимательной проверки.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имеет смысл: примеры ОДЗ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значения переменной нельзя подставлять в рациональное выражение и почему.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значения всегда определяются нулями знаменателя, поэтому их нужно искать до любых преобразований.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«Рациональные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рациональных дробей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сложить или вычесть рациональные дроби, их сначала приводят к общему знаменателю. Только после этого можно выполнять действие с числителями, не изменяя сам знаменатель.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обязательно проверяют, какие значения переменных запрещены в каждом знаменателе. Это помогает избежать ошибки, когда формально верное преобразование становится неверным из-за нарушения условий определения.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только числители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знаменатель уже общий, складывают или вычитают лишь числители, а знаменатель оставляют без изменений. Так сохраняется равенство исходного выражения и полученного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на первых шагах работы с дробями, поэтому важны аккуратность и последовательность действий.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опасна путаница между множителями и слагаемыми: именно она ведёт к неверному сокращению и нарушению смысла выражения.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типовых ошибок в учебных заданиях по алгебре; иллюстративная диаграмма.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умножения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разложить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 общие множители ещё до перемножения. Так проще сократить выражение и избежать лишних вычислений, особенно если числители и знаменатели записаны длинно.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Перемножить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числители перемножают с числителями, а знаменатели — со знаменателями. Это основное правило действует всегда и сохраняет правильную структуру дроби.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общие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ищут одинаковые множители в числителе и знаменателе. Сокращать можно только множители, а не отдельные слагаемые внутри суммы или разности.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сокращения нужно помнить об ОДЗ исходных выражений. Значения, обращающие любой знаменатель в ноль, остаются запрещёнными на всём протяжении преобразования.
</a:t>
            </a:r>
            <a:endParaRPr lang="en-US" sz="11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выполняют деление рациональных выражений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обратную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заменяют умножением на дробь, обратную делителю. Это позволяет перейти к знакомому действию и работать по уже известным правилам умножения.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Сохранить ОДЗ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проверяют, чтобы делитель не был равен нулю. Все ограничения, связанные с знаменателями, остаются действительными и после замены деления.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Умножить и сократить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перемножают числители и знаменатели, а затем сокращают общие множители. В ответе записывают только допустимые значения переменной.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несколькими дробями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потерять ограничения и правильно упростить сложное выражение.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формула разности квадратов помогает сокращать дроби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который раскладывается на два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числителе появляется разность квадратов, её можно заменить произведением двух скобок. Это сразу делает выражение удобнее для сокращения, потому что одна из скобок часто совпадает со знаменателем и исчезает после преобразования.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зачем 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дробь вроде (x^2-16)/(x-4), числитель превращается в (x-4) (x+4). После сокращения остаётся x+4, но только при x≠4. Проверка ОДЗ напоминает, что исходная дробь не определена при запрещённом значении.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упрощения и их применение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выбрать подходящий приём в зависимости от вида выражения.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распознают структуру выражения, затем выбирают приём: это экономит время и уменьшает риск ошибки.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приёмов преобразования рациональных выражений.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упрощения выражения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не только сокращает запись, но и делает структуру выражения понятнее для дальнейших преобразований.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на множители и сокращения уменьшается число элементов, поэтому вычисления становятся быстрее и надёжнее.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типового выражения до и после упрощения.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преобразования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допустимое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такое значение переменной, которое не нарушает ОДЗ. Оно должно подходить и для исходного выражения, и для полученного после преобразования.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оба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исходную и преобразованную запись при выбранном значении. Если результаты совпадают, это хороший признак правильного упрощения.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смотрят на знаменатели и убеждаются, что запрещённые значения не были потеряны. Это особенно важно после сокращения дробей и работы с несколькими скобками.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выражения совпадают при допустимых значениях, преобразование выполнено верно. Такая проверка помогает заметить ошибку ещё до записи окончательного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47912"/>
            <a:ext cx="244327" cy="217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3943" y="2128402"/>
            <a:ext cx="192150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нужны рациональные выражения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дробей помогает убрать лишние множители, привести уравнение к более простой форме и быстрее найти корень, не теряя ограничения на значения переменной.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часто встречаются дробные выражения, которые нужно сократить перед подстановкой чисел. Это делает запись компактнее и снижает вероятность арифметической ошибки.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со скоростью, временем и расстоянием рациональные выражения помогают аккуратно записать зависимость величин и сравнить разные способы решения одной задачи.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и части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часть числа или сравнить доли, дробные выражения позволяют записать отношения точно. После упрощения ответы становятся нагляднее и понятнее.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ОДЗ, затем раскладывают многочлены на множители, сокращают только общие множители и при необходимости приводят дроби к общему знаменателю. После этого обязательно проверяют ответ.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выражения: главное, что нужно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2026-05-29T14:31:33Z</dcterms:created>
  <dcterms:modified xsi:type="dcterms:W3CDTF">2026-05-29T14:31:33Z</dcterms:modified>
</cp:coreProperties>
</file>