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и дрожжи: 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биологии, значимости и влияния плесени и дрожжей в природе и жизни человека.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грибов началось в древних цивилизациях Египта, Китая и Греции. В XIX веке впервые выделили дрожжи из хлеба и пива. Открытие пенициллина из плесени изменило медицину и расширило применение грибов в науке и промышленности.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древних наблюдений к современным открытиям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— многоклеточные организмы с разветвлённым мицелием, который состоит из множества нитей — гиф.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— одноклеточные грибы без мицелия, размножающиеся почкованием, что заметно отличается от спорообразования плесени.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относятся к царству Грибы, но имеют разные морфологические особенности и способы размножения.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плесени и дрожжей в царстве грибов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— основа плесневого гриба
</a:t>
            </a:r>
            <a:pPr algn="l" indent="0" marL="0">
              <a:lnSpc>
                <a:spcPct val="100000"/>
              </a:lnSpc>
              <a:buNone/>
            </a:pPr>
            <a:r>
              <a:rPr lang="en-US" sz="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состоит из переплетённых гиф — тонких нитей, формирующих сеть, обеспечивающую питание и рост гриба. Такая структура позволяет плесени быстро осваивать поверхности и листья.
</a:t>
            </a:r>
            <a:endParaRPr lang="en-US" sz="1096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стены с хитином — прочная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клеток плесени содержат хитин, придающий структуре прочность и защиту. Это отличает их от клеток растений и помогает выдерживать неблагоприятные условия.
</a:t>
            </a:r>
            <a:endParaRPr lang="en-US" sz="1062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спорами — эффективный способ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метод размножения плесневых грибов — образование спор, которые распространяются воздухом, обеспечивая быстрый захват новой территории.
</a:t>
            </a:r>
            <a:endParaRPr lang="en-US" sz="1062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особенности плесневых грибов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Одноклеточная форма и форма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— одноклеточные организмы, клетки которых чаще округлые или овальные, с размерами от 3 до 7 микрометров, что делает их невидимыми невооружённым глазом.
</a:t>
            </a:r>
            <a:endParaRPr lang="en-US" sz="1110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клеточной стенки
</a:t>
            </a:r>
            <a:pPr algn="l" indent="0" marL="0">
              <a:lnSpc>
                <a:spcPct val="100000"/>
              </a:lnSpc>
              <a:buNone/>
            </a:pPr>
            <a:r>
              <a:rPr lang="en-US" sz="4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дрожжей имеют стенки из хитина и глюканов, что обеспечивает им защиту и стабильность в разных условиях среды, включая пищевые продукты.
</a:t>
            </a:r>
            <a:endParaRPr lang="en-US" sz="1358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почкованием
</a:t>
            </a:r>
            <a:pPr algn="l" indent="0" marL="0">
              <a:lnSpc>
                <a:spcPct val="100000"/>
              </a:lnSpc>
              <a:buNone/>
            </a:pPr>
            <a:r>
              <a:rPr lang="en-US" sz="4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размножаются путем почкования — из материнской клетки вырастает новая клетка-почка, которая затем отделяется, способствуя быстрому увеличению популяции.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особенности дрожжей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— многоклеточные, с развёрнутым мицелием, размножаются с помощью спор, образуют на продуктах видимый налёт.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— одноклеточные, не формируют мицелий, размножаются почкованием и образуют гладкие колонии без видимого налёта.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часто вызывает порчу пищевых продуктов и может быть опасна для здоровья, дрожжи же широко применяются в пищевой промышленности.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проявляются также в экологических нишах: плесень предпочитает почву и органику, а дрожжи — плодовые поверхности и сахаросодержащие среды.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плесенью и дрожжами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Penicillium — источник первого антибиотика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Penicillium notatum дал начало антибиотикам благодаря Александру Флемингу. Это плесень, часто встречающаяся на хлебе и сыре, с огромным медицинским значением.
</a:t>
            </a:r>
            <a:endParaRPr lang="en-US" sz="1062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Aspergillus — разнообразие и 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Aspergillus включает виды, обитающие в почве и на продуктах. Некоторые из них способны вызывать аллергии и заболевания у человека, особенно при ослабленном иммунитете.
</a:t>
            </a:r>
            <a:endParaRPr lang="en-US" sz="1062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Mucor — участник гниения и круговорота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рода Mucor распространена на растительных остатках, играет роль в разложении органики, участвуя в экологических процессах почвы и переработке отходов.
</a:t>
            </a:r>
            <a:endParaRPr lang="en-US" sz="1062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виды плесневых грибов и их свойства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Saccharomyces cerevisiae — хлебопекарные дрожжи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для выпечки хлеба, а также в производстве пива и вина. Эти дрожжи проводят процесс брожения, выделяя спирт и углекислый газ, необходимые для текстуры и вкуса продуктов.
</a:t>
            </a:r>
            <a:endParaRPr lang="en-US" sz="1105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Candida albicans — условно-патогенный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Обитает в организме человека, но при снижении иммунитета вызывает кандидозы — заболевания слизистых оболочек и кожи, требующие медицинского контроля.
</a:t>
            </a:r>
            <a:endParaRPr lang="en-US" sz="1110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дрожжи для биотехнологий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применяют для получения витаминов, белков и других полезных веществ, используя их способность синтезировать биологически активные соединения.
</a:t>
            </a:r>
            <a:endParaRPr lang="en-US" sz="111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виды дрожжей и их применение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плесневых грибов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Плесени активно разлагают органические материалы, включая древесину и листья, возвращая питательные вещества в почву и поддерживая циклы биогенных элементов.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разложению органики они способствуют образованию гумуса — важного слоя плодородной почвы, улучшая её структуру и водоудерживающие свойства.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образуют симбиотические связи с растениями и микроорганизмами, оказывая взаимную поддержку и способствуя устойчивости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часто обитают на поверхности фруктов, ягод и цветков, участвуя в процессах естественного брожения и разложения сахаров.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пищей для насекомых и мелких организмов, интегрируя фитофлору и фауна экосистемы в круговорот веществ.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присутствуют в почве и на растениях, где способствуют поддержанию микробного баланса и помогают процессам разложения.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дрожжей в 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086427"/>
            <a:ext cx="3848986" cy="19754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и общие черты между плесневыми грибами и дрожжами по четырём критериям: строение, способы размножения, среда обитания и 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и дрожжи принадлежат к одному царству, но существенно отличаются по строению и функциям в природе и промышленности.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7 класс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плесневые грибы и дрожжи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достигает максимального разрастания при высокой влажности, дрожжи быстрее размножаются при достаточном сахаре и теплой температуре.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оптимальных условиях плесень растет быстрее на твердых субстратах, дрожжи быстро развиваются в жидкой среде с сахаром.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исследования микологии,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 плесени и дрожжей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пенициллина Александром Флемингом
</a:t>
            </a:r>
            <a:pPr algn="l" indent="0" marL="0">
              <a:lnSpc>
                <a:spcPct val="100000"/>
              </a:lnSpc>
              <a:buNone/>
            </a:pPr>
            <a:r>
              <a:rPr lang="en-US" sz="43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1928 году Александр Флеминг выявил способность плесени Penicillium notatum подавлять рост бактерий. Это открытие стало революцией в медицине и положило начало эре антибиотиков.
</a:t>
            </a:r>
            <a:endParaRPr lang="en-US" sz="1215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разработки на основе плесени
</a:t>
            </a:r>
            <a:pPr algn="l" indent="0" marL="0">
              <a:lnSpc>
                <a:spcPct val="100000"/>
              </a:lnSpc>
              <a:buNone/>
            </a:pPr>
            <a:r>
              <a:rPr lang="en-US" sz="45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продолжают искать новые лекарственные вещества в плесневых грибах. Современные биотехнологии позволяют создавать эффективные препараты против различных инфекций.
</a:t>
            </a:r>
            <a:endParaRPr lang="en-US" sz="1287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и производство антибиотиков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Saccharomyces cerevisiae широко применяется для выпечки хлеба, а также во всех видах ферментированных напитков. Эти дрожжи обеспечивают подъем теста и образование газированных напитков.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брожения, осуществляемый дрожжами, превращает сахара в спирт и углекислый газ, что важно и для текстуры продуктов, и для сохранения напитков в пищевой индустрии.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в пищевой промышленности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08" y="2573391"/>
            <a:ext cx="3986205" cy="2078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162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308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Penicillium roqueforti в сыре рокфор
</a:t>
            </a:r>
            <a:pPr algn="l" indent="0" marL="0">
              <a:lnSpc>
                <a:spcPct val="100000"/>
              </a:lnSpc>
              <a:buNone/>
            </a:pPr>
            <a:r>
              <a:rPr lang="en-US" sz="4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плесени отвечает за характерные голубые прожилки и уникальный вкус рокфора. Культура строго контролируется для сохранения качества и безопасности продукции.
</a:t>
            </a:r>
            <a:endParaRPr lang="en-US" sz="1345" dirty="0"/>
          </a:p>
        </p:txBody>
      </p:sp>
      <p:sp>
        <p:nvSpPr>
          <p:cNvPr id="7" name="Text 1"/>
          <p:cNvSpPr txBox="1"/>
          <p:nvPr/>
        </p:nvSpPr>
        <p:spPr>
          <a:xfrm>
            <a:off x="4590162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Penicillium camemberti и мягкие сыры
</a:t>
            </a:r>
            <a:pPr algn="l" indent="0" marL="0">
              <a:lnSpc>
                <a:spcPct val="100000"/>
              </a:lnSpc>
              <a:buNone/>
            </a:pPr>
            <a:r>
              <a:rPr lang="en-US" sz="4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Данная плесень создает белую корочку на бри и камамбере, формируя нежный аромат и структуру. Ее использование требует точного соблюдения технологического процесса.
</a:t>
            </a:r>
            <a:endParaRPr lang="en-US" sz="1375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Плесени в сыроварении и пищевых технологиях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плесневые грибы выделяют микотоксины, опасные для здоровья человека и животных при попадании внутрь организма или через кожу.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с плесенью может вызвать аллергические реакции, включая респираторные проблемы и раздражение кожи, особенно у чувствительных людей.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наличие плесени в жилых помещениях приводит к риску хронических заболеваний дыхательной системы, требует обязательного удаления и профилактики.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и опасность плесневых грибов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Вред, вызываемый патогенными дрожжами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Candida albicans часто вызывает кандидоз при ослабленном иммунитете, поражая слизистые оболочки и кожные поверхности.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размножение дрожжей может привести к системным инфекциям, особенно опасным для пациентов с хроническими болезнями и после операций.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дрожжи представляют угрозу для новорожденных и иммунокомпрометированных лиц, требуя своевременной диагностики и лечения.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успешно применяются в биотехнологиях, существенно увеличивая эффективность производства продуктов питания и лекарств во всем мире.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промышленная роль плесени и дрожжей — хлебопечение и алкогольно-фармацевтическая отрасли с заметным ростом биотоплива и ферментов.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Отраслевые отчёты, 2022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дрожжей и плесени в промышленности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модификации дрожжей для биотоплива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создают штаммы дрожжей с повышенной эффективностью переработки отходов в биотопливо, что способствует развитию устойчивых энергетических технологий.
</a:t>
            </a:r>
            <a:endParaRPr lang="en-US" sz="1062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витаминов группы B плесенью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плесневых грибов для массового получения витаминов позволяет значительно удешевить и увеличить масштаб производства пищевых добавок.
</a:t>
            </a:r>
            <a:endParaRPr lang="en-US" sz="1062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промышленных отходов с помощью грибов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грибы способны разрушать токсичные вещества, облегчая утилизацию опасных отходов и улучшая экологическую ситуацию.
</a:t>
            </a:r>
            <a:endParaRPr lang="en-US" sz="1062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и современные исследования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грибов сегодня и завтра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и дрожжи — важнейшие помощники человека и природы. Их усовершенствование откроет новые горизонты в медицине, экологии и промышленности, обеспечивая будущее с устойчивым развитием.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2026-05-07T15:04:49Z</dcterms:created>
  <dcterms:modified xsi:type="dcterms:W3CDTF">2026-05-07T15:04:49Z</dcterms:modified>
</cp:coreProperties>
</file>