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Треугольники: что это за фигура и почему она важна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стороны, три угла — основа многих геометрических задач.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треугольники в 7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помогает понять основные геометрические понятия: стороны, углы, построения, равенство фигур и неравенство треугольника. На нём удобно учиться рассуждать, измерять и решать задачи по чертежу.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треугольника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276200" y="199160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треугольника — это отрезки, которые соединяют его вершины и образуют замкнутую фигуру. Их длины определяют размер треугольника и используются при вычислении периметра.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07278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 — это точки, в которых сходятся стороны треугольника. Обычно их обозначают буквами латинского алфавита, чтобы было удобно записывать рисунок и решать задачи.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38359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угла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 находятся внутри фигуры и образуются сторонами треугольника. По ним можно определять вид треугольника и находить неизвестные значения в задачах.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443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треугольника равен сумме длин всех трёх сторон. Это простое правило помогает вычислять длину границы фигуры и применять её в практических расчётах.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00522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 внешние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появляется, если продолжить одну из сторон треугольника. Такие углы полезны в рассуждениях о свойствах фигуры и в решении более сложных геометрических задач.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треугольника на чертеже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08887" y="118631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вершин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вершины часто обозначают буквами A, B и C. Это помогает точно указывать, о какой стороне, угле или точке идёт речь в условии и решении задачи.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508887" y="1895105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углы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можно обозначать буквами a, b и c, а углы — ∠A, ∠B и ∠C. Такое обозначение делает запись краткой и удобной для дальнейших построений и вычислений.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508887" y="260389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 — это сторона, которую выбирают как опорную для построения или описания фигуры. От него часто отталкиваются при проведении высоты, медианы и других линий.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510775" y="3312679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проводится из вершины перпендикулярно к противоположной стороне или её продолжению. Она показывает расстояние от вершины до выбранного основания и часто используется в измерениях.
</a:t>
            </a:r>
            <a:endParaRPr lang="en-US" sz="1088" dirty="0"/>
          </a:p>
        </p:txBody>
      </p:sp>
      <p:sp>
        <p:nvSpPr>
          <p:cNvPr id="15" name="Text 6"/>
          <p:cNvSpPr txBox="1"/>
          <p:nvPr/>
        </p:nvSpPr>
        <p:spPr>
          <a:xfrm>
            <a:off x="510775" y="402148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и биссектриса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соединяет вершину с серединой противоположной стороны, а биссектриса делит угол на две равные части. Эти линии помогают изучать симметрию и свойства треугольника.
</a:t>
            </a:r>
            <a:endParaRPr lang="en-US" sz="10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по сторонам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треугольники по длинам сторон и характерным признакам.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по сторонам — число равных сторон; по нему легко отличить все три вида треугольников.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по углам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вид треугольника зависит от величины его углов.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углам треугольник можно определить без сравнения сторон; у прямоугольного треугольника отдельное название имеют катеты и гипотенуза.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геометрии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углы разные, их общая сумма сохраняется.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50° + 60° + 70° = 180°. Это свойство позволяет находить неизвестный угол, если два других уже известны.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треугольников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треугольников попарно равны все три стороны, то они равны полностью. Такой признак особенно удобен в доказательствах, где известны только длины отрезков.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два угла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признак равенства связан со стороной и двумя прилежащими к ней углами. Если они совпадают, то треугольники имеют одинаковые размеры и форму.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и угол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равны, когда совпадают две стороны и угол между ними. Этот признак помогает сравнивать фигуры по данным, которые легко увидеть на чертеже.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позволяют не только сравнивать треугольники, но и доказывать нужные свойства фигур. Они часто встречаются в задачах на построение и доказательство.
</a:t>
            </a:r>
            <a:endParaRPr lang="en-US" sz="1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 треугольников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имеют одинаковую форму, хотя их размеры могут различаться. Это значит, что один треугольник можно представить как увеличенную или уменьшенную копию другого.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подобия — попарное равенство соответствующих углов. Если углы совпадают, то фигуры сохраняют одинаковый вид и направление своих сторон.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соответствующие стороны относятся друг к другу пропорционально. Благодаря этому можно находить неизвестные размеры, если известен коэффициент увеличения.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используют в чертежах, картах, схемах и задачах на масштаб. Оно помогает переводить реальные размеры в уменьшенные изображения и обратно.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вид треугольника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сравнении сторон и измерении углов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медиана и биссектриса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линии — три разных роли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эти отрезки легко спутать, но каждый из них выполняет свою задачу. Высота показывает кратчайшее расстояние до стороны, медиана делит сторону пополам, а биссектриса помогает разделить угол на две равные части.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линии совпадают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равностороннем треугольнике все три линии могут совпадать, потому что фигура полностью симметрична. В равнобедренном треугольнике часть из них тоже совпадает, и это удобно видеть на рисунке.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линии часто используют при построениях и доказательствах. По ним находят длины, сравнивают части фигуры и проверяют свойства треугольника, поэтому они становятся основой многих школьных задач.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треугольника в числах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стороны, тем больше периметр. При одинаковых единицах измерения легко сравнить фигуры и выбрать нужный контур.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с тремя большими сторонами периметр выше, а значит, для его обводки или оформления потребуется больше материала.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класса; вычисления по заданным длинам сторон.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треугольники в 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знакомые примеры треугольной формы из окружающего мира и техники.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форма встречается там, где важны заметность, прочность или удобство измерений.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 окружающего мира; общеизвестные примеры.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проверяют ещё до построения фигуры: если условие не выполнено, треугольник не получится.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трёх сторон должны давать сумму больше третьей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разных треугольников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симметрии, треугольники различаются по числу равных сторон и по наличию прямого угла. Это помогает быстро узнавать фигуру по рисунку.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симметрия у равностороннего треугольника. Равнобедренный имеет одну ось симметрии, а остальные свойства удобно проверять по сторонам и углам.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класса.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треугольника по трём сторонам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данным длинам сторон и проверка условия существования треугольника.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27" y="3197877"/>
            <a:ext cx="162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и теорема Пифагора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стороны, образующие прямой угол, называются катетами. Их удобно измерять на чертеже, а также использовать в задачах на высоты и расстояния.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напротив прямого угла — самая длинная в таком треугольнике. Именно её находят по теореме Пифагора, если известны два катета.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a² + b² = c² связывает стороны прямоугольного треугольника. Оно позволяет вычислять неизвестную величину по уже данным сторонам.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Прямоугольные треугольники помогают искать диагонали, проверять размеры на плане и решать задачи, где нужно определить недоступное расстояние.
</a:t>
            </a:r>
            <a:endParaRPr lang="en-US" sz="10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 архитектуре и технике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 и фермы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крышах домов и мостовых фермах треугольные элементы образуют прочный каркас. Такая форма помогает распределять нагрузку и сохранять устойчивость конструкции даже при сильном давлении или ветре.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Башни, краны и опоры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часто включают треугольники в башни, краны и другие высокие сооружения. За счёт этой формы детали меньше деформируются, поэтому конструкция лучше выдерживает вес и остаётся жёсткой.
</a:t>
            </a:r>
            <a:endParaRPr lang="en-US" sz="11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треугольников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19100" y="1439463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медиана и биссектриса выглядят похоже, но строятся по разным правилам. Чтобы не ошибиться, нужно помнить, какую именно часть фигуры каждая из них делит или с чем образует прямой угол.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619100" y="2093922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называют вид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 — это не равносторонний. У него только две равные стороны, а третья может отличаться, поэтому важно проверять все стороны, а не делать вывод по одному признаку.
</a:t>
            </a:r>
            <a:endParaRPr lang="en-US" sz="1004" dirty="0"/>
          </a:p>
        </p:txBody>
      </p:sp>
      <p:sp>
        <p:nvSpPr>
          <p:cNvPr id="12" name="Text 4"/>
          <p:cNvSpPr txBox="1"/>
          <p:nvPr/>
        </p:nvSpPr>
        <p:spPr>
          <a:xfrm>
            <a:off x="619100" y="2748383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180°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треугольника всегда равна 180°. Если один угол уже известен, остальные находят через вычитание, иначе ответ в задаче будет неверным.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619100" y="3402831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неравенстве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построением нужно сравнить длины сторон. Если сумма двух сторон не больше третьей, фигура не существует, и построение надо начинать заново.
</a:t>
            </a:r>
            <a:endParaRPr lang="en-US" sz="1173" dirty="0"/>
          </a:p>
        </p:txBody>
      </p:sp>
      <p:sp>
        <p:nvSpPr>
          <p:cNvPr id="14" name="Text 6"/>
          <p:cNvSpPr txBox="1"/>
          <p:nvPr/>
        </p:nvSpPr>
        <p:spPr>
          <a:xfrm>
            <a:off x="619100" y="4057279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сторонам определяют один вид треугольника, а по углам — другой. Эти признаки не заменяют друг друга, поэтому их следует проверять отдельно и внимательно.
</a:t>
            </a:r>
            <a:endParaRPr lang="en-US" sz="10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 — фигура с сильным характером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помогает строить, измерять и доказывать. Он прост по форме, но очень важен в геометрии и в жизни, потому что его свойства делают решения точными и понятными.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2026-05-29T02:02:19Z</dcterms:created>
  <dcterms:modified xsi:type="dcterms:W3CDTF">2026-05-29T02:02:19Z</dcterms:modified>
</cp:coreProperties>
</file>