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русские князья: как начиналась Древняя Русь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князей, с которых началась сильная Русь.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росли первые города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племена жили отдельно, поэтому им нужна была защита. Города строили у рек и торговых путей: так было легче торговать и быстро получать помощь. Киев особенно вырос на пути «из варяг в греки».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Рюрик: начало княжеской династии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Призвание в Новгород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рассказывает, что Рюрика позвали княжить в Новгород в 862 году. Это событие считают началом княжеской власти на Руси.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династии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именем Рюрика связывают династию Рюриковичей. Позже из неё вышли многие правители, которые продолжили объединять земли.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Рюрик стал знаком нового времени, когда разрозненные земли постепенно начинали жить под одной властью. Так история Руси сделала первый большой шаг.
</a:t>
            </a:r>
            <a:endParaRPr lang="en-US" sz="11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Олег: князь, который сделал Киев главным городом
</a:t>
            </a:r>
            <a:endParaRPr lang="en-US" sz="2398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Рюрика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Рюрика власть перешла к Олегу, потому что Игорь был ещё ребёнком. Олег стал править от его имени.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882 год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882 году Олег захватил Киев и сделал его главным городом. Так северные и южные земли оказались связаны вместе.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Вещий князь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называет Олега вещим князем. Он прославился умением действовать хитро, быстро и собирать земли под одной властью.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Олег собирал земли вместе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Подчинил племена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подчинил древлян, северян и другие племена. Это помогло князю укрепить власть и сделать Русь более единой.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дружину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сильной дружины такое дело было бы трудно выполнить. Воины защищали князя, помогали в походах и следили за порядком.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вопросы решались силой. Иногда князю приходилось договариваться с людьми и убеждать их принять новую власть.
</a:t>
            </a:r>
            <a:endParaRPr lang="en-US" sz="968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государству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 было долгим и нелёгким делом. Но именно так разные племена начали жить как одна страна.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Олега на Византию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Царьграду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907 и 911 годах Олег ходил на Константинополь, который в летописях называли Царьградом. Это были очень важные походы.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Выгодный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событиями связывают договор с Византией. Он помог русским людям торговать и сделал Русь заметнее для соседей.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без препятствий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получили удобные условия для поездок и продажи товаров. Для молодой Руси это было почти как удачный школьный праздник — только серьёзнее.
</a:t>
            </a:r>
            <a:endParaRPr lang="en-US" sz="936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князя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имя Олега стало широко известно. Его считали сильным правителем, который умел защищать интересы своей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Игорь: князь, которому было нелегко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 Олега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Олега княжил Игорь. Ему пришлось удерживать власть на больших землях, а это было непросто даже для очень смелого правителя.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945 году Игорь пошёл собирать дань у древлян. Людям это не понравилось, и началось восстание.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погиб во время этого конфликта. Его судьба показывает: правителю важно не только брать, но и справедливо управлять.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Игоря напоминает, что слишком тяжёлые требования могут вызвать недовольство. Даже князю нужно было действовать разумно.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68030"/>
            <a:ext cx="794400" cy="6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16585"/>
            <a:ext cx="794400" cy="70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дань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для князя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Дань — это то, что подвластные племена отдавали князю. Обычно это были меха, продукты или другие ценности.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дань собирали не всегда одинаково. Из-за этого люди могли спорить, сердиться и чувствовать себя обиженными.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было слишком тяжело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дани требовали слишком много, возникало недовольство. Иногда дело доходило даже до бунтов.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Ольга навела порядок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Погосты вместо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Игоря княгиня Ольга решила навести порядок в сборе дани. Она установила погосты — места, куда приносили дань. Так людям стало понятно, куда и когда нужно идти.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— точная мера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ввела уроки — точный размер дани. Это помогло избежать ссор и сделало правила более справедливыми. Теперь никто не мог требовать «сколько захочется».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Спокойнее для всей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её решениям управление стало спокойнее и яснее. Ольга показала, что мудрость иногда важнее меча, а порядок может быть очень полезным.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 её поездка в Константинополь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957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Ольга приехала в Константинополь. Этот город был одним из самых важных в тогдашнем мире.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Ольга приняла христианство. Для Руси это стало важным шагом к новым обычаям и вере.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продолжился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её внук Владимир продолжил это дело и крестил Русь. Так началась новая большая глава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Святослав: князь-воин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Святослав, сын Игоря и Ольги, вырос в мире дружины и походов. Он прославился как князь, который не любил сидеть на месте и всегда был готов к бою и дороге.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Святославе русские войска ходили против Хазарского каганата, в Дунайскую Болгарию и другие земли. Князь стремился расширить влияние Руси и показать соседям её силу.
</a:t>
            </a:r>
            <a:endParaRPr lang="en-US" sz="981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жил очень просто: без лишней роскоши, почти как обычный воин. Летописи показывают его как князя, который разделял труд походной жизни со своей дружиной.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полководца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Святославе сохранилась как о правителе-воине. Он действовал быстро, решительно и храбро, а его имя стало символом мужества и военной удачи.
</a:t>
            </a:r>
            <a:endParaRPr lang="en-US" sz="10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сохранила эту знаменитую реплику как знак смелости и прямоты. В ней слышится характер Святослава: не отступать, говорить ясно и действовать без промедления.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стала символом решимости князя.
</a:t>
            </a:r>
            <a:endParaRPr lang="en-US" sz="1859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— опора князя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Дружинники охраняли князя в дороге, на пиру и в бою. Без них правителю было бы трудно удержать власть и чувствовать себя спокойно даже в собственном городе.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походах дружина шла рядом с князем и первой встречала опасность. Это были опытные воины, на которых можно было положиться в самый напряжённый момент.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Дружинники помогали собирать дань, следить за порядком и передавать волю князя. Так власть становилась заметной не только в столице, но и в дальних землях.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 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верную службу дружина получала добычу, подарки и уважение. Для воина это было важно: служба князю давала и честь, и заметное место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1899" y="1266498"/>
            <a:ext cx="983588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35434" y="1266498"/>
            <a:ext cx="983588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первые князья кроме войны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Охраняли путь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следили за торговыми дорогами и реками, чтобы купцы могли ехать спокойно. Это помогало городам богатеть, а людям — чаще встречаться и обмениваться товарами.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Судили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разбирали ссоры между людьми и племенами. Когда князь решал спор, порядок становился понятнее, а жить вместе под одной властью было легче.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Укрепляли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заботились о стенах, сторожах и безопасности городов. Крепкий город защищал жителей и становился надёжной опорой для всей земли вокруг.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Договаривались с 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князья умели не только воевать, но и вести переговоры. Договоры помогали избегать лишних столкновений и показывали, что Русь умеет действовать разумно.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в жизни молодой Руси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высоком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стоял на Днепре, и это было очень удобно для поездок и торговли. С высокого берега было видно далеко вокруг, а река помогала связывать город с другими землями. Так Киев становился всё заметнее и сильнее.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югу и Византии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Киев проходил важный торговый путь, по которому можно было добраться до южных стран и Византии. Купцы везли товары, а вместе с ними — новости, богатство и новые идеи. Город жил шумно, как большой рынок у реки.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которая росла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Киев стал главным центром власти на Руси. Отсюда князья управляли землёй, собирали дань и принимали гостей издалека. Город креп, строился и постепенно превращался в сердце молодой страны.
</a:t>
            </a:r>
            <a:endParaRPr lang="en-US" sz="9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о первых князьях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книга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— основной источник о первых князьях. В ней рассказывается, кто правил, куда ходили в походы и какие важные события происходили на Руси.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монахов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составили монахи в начале XII века. Они бережно собирали сведения из старых рассказов и записей, чтобы сохранить память о древних временах.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летописи мы знаем имена Рюрика, Олега, Игоря, Ольги и Святослава. Без неё история первых князей была бы намного туманнее и короче.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при первых князьях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стал центром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именно Киев начал определять жизнь Руси. Отсюда было удобнее управлять землями, принимать послов и следить за важными дорогами.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стали ближе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племена всё чаще подчинялись одному князю. Это не происходило быстро, но шаг за шагом разрозненные земли начинали жить вместе.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начали заключать соглашения с соседями, особенно с Византией. Такие договоры помогали торговать, избегать лишних ссор и защищать интересы Руси.
</a:t>
            </a:r>
            <a:endParaRPr lang="en-US" sz="106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укрепился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дани, охрана городов и помощь дружины сделали власть князя более прочной. Люди лучше понимали, кто отвечает за порядок и защиту.
</a:t>
            </a:r>
            <a:endParaRPr lang="en-US" sz="10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первые князья важны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династии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Рюрика начинается княжеская династия, которая долго правила на Руси. Это стало важной опорой для будущего государства и его власти.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и другие князья собирали под одной властью северные и южные земли. Так Русь переставала быть набором отдельных племён и становилась единым целым.
</a:t>
            </a:r>
            <a:endParaRPr lang="en-US" sz="987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показала, что государством нужно управлять не только силой, но и правилами. Погосты и уроки сделали сбор дани понятнее и спокойнее.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образ Руси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прославил Русь своими походами и смелостью. Первые князья сделали страну заметной среди соседей и заложили основу её дальнейшей истории.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помнят первых князей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учебников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первых князей дети встречают в учебниках и книгах по истории. Эти короткие рассказы помогают представить, как начиналась Русь, кто её защищал и кто правил в первые трудные годы.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названия улиц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можно увидеть памятники князьям и улицы, названные в их честь. Такие места напоминают, что история живёт рядом с нами, а не только в старых книгах.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начале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Рюрика, Олега, Игоря, Ольги и Святослава помогают помнить о первых шагах Руси. Это было время, когда смелость, ум и терпение строили будущее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 чего началась сила Руси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князья объединили земли, укрепили Киев и научили Русь жить по правилам. С их дел началась история сильного государства, которое росло и менялось дальше.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2026-05-26T07:18:59Z</dcterms:created>
  <dcterms:modified xsi:type="dcterms:W3CDTF">2026-05-26T07:18:59Z</dcterms:modified>
</cp:coreProperties>
</file>