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HOBBYLAND: СТАРТ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интереса — к первому шагу, плану и защите идеи.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Hobbyland показывает, как интерес превращается в личный выбор, пробу и короткое выступление без лишнего стресса.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модулем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ЛИ У ТЕБЯ ХОББИ?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Ответьте честно: есть ли у вас хобби сейчас или вы только ищете своё направление? Это поможет понять стартовую точку класса и не сравнивать себя с другими.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 ли хобби?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что вам ближе: движение, творчество, техника или общение. Выбор не обязан быть окончательным — важно заметить, что действительно привлекает именно сейчас.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нравится больше?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выбрать несколько вариантов, если интересы пока меняются. На этом этапе полезны быстрые отметки, поднятые руки и короткое обсуждение в паре.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ответов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нужен не для оценки, а для знакомства с классом. Он показывает, с чего начинать модуль и какие примеры будут особенно понятны.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нужно?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МОДУЛЯ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Выбрать интерес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 сравниваете направления и выбираете одно, которое кажется самым подходящим. Для этого используются примеры, карточки и короткое обсуждение в паре.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Узнать себя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 узнаёте себя: вспоминаете, что уже нравится, что получается легче и какие занятия вызывают интерес. Это помогает не выбирать случайно и увидеть свои сильные стороны.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Собрать план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вы собираете личный план и готовите короткую презентацию своего выбора. Так интерес превращается в понятный следующий шаг, который можно продолжить после урока.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Попробовать первый раз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начинается проба: небольшой тестовый шаг, простое задание или первый мини-результат. Здесь важнее опыт, чем идеальность, поэтому ошибки не мешают двигаться дальше.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224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МОДУЛЯ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852600" y="2279750"/>
            <a:ext cx="1105200" cy="18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Понять, чем хобби отличается от уроков и работы, и объяснить это своими словами. Такое сравнение помогает увидеть, что хобби выбирают свободно и ради интереса.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852600" y="1845950"/>
            <a:ext cx="11052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различия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541393" y="2279625"/>
            <a:ext cx="1105200" cy="18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не меньше шести видов хобби и узнавать их по действиям, инструментам и результату. Это расширяет словарный запас и облегчает выбор.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2541393" y="1845950"/>
            <a:ext cx="11052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Называть варианты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229800" y="2279750"/>
            <a:ext cx="1105200" cy="18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одно направление по трём критериям: нравится, получается хотя бы немного, есть условия для старта. Такой подход делает решение спокойным и реальным.
</a:t>
            </a:r>
            <a:endParaRPr lang="en-US" sz="700" dirty="0"/>
          </a:p>
        </p:txBody>
      </p:sp>
      <p:sp>
        <p:nvSpPr>
          <p:cNvPr id="16" name="Text 7"/>
          <p:cNvSpPr txBox="1"/>
          <p:nvPr/>
        </p:nvSpPr>
        <p:spPr>
          <a:xfrm>
            <a:off x="4229800" y="1845950"/>
            <a:ext cx="11052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выбор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918593" y="2237225"/>
            <a:ext cx="1105200" cy="18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черновик личного плана с первым шагом, нужными материалами и сроком. План помогает не откладывать идею и начать с малого.
</a:t>
            </a:r>
            <a:endParaRPr lang="en-US" sz="700" dirty="0"/>
          </a:p>
        </p:txBody>
      </p:sp>
      <p:sp>
        <p:nvSpPr>
          <p:cNvPr id="18" name="Text 9"/>
          <p:cNvSpPr txBox="1"/>
          <p:nvPr/>
        </p:nvSpPr>
        <p:spPr>
          <a:xfrm>
            <a:off x="5918593" y="1803550"/>
            <a:ext cx="11052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план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607000" y="2279750"/>
            <a:ext cx="1105200" cy="18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Подготовить короткий рассказ о своём интересе: что это, почему выбрано и что будет дальше. Это тренирует ясную речь и уверенность перед классом.
</a:t>
            </a:r>
            <a:endParaRPr lang="en-US" sz="700" dirty="0"/>
          </a:p>
        </p:txBody>
      </p:sp>
      <p:sp>
        <p:nvSpPr>
          <p:cNvPr id="20" name="Text 11"/>
          <p:cNvSpPr txBox="1"/>
          <p:nvPr/>
        </p:nvSpPr>
        <p:spPr>
          <a:xfrm>
            <a:off x="7607000" y="1845950"/>
            <a:ext cx="11052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Представить идею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почему хобби остаётся личным выбором, а учёба и работа имеют другие задачи.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гибче других сфер: его можно пробовать, менять и возвращаться к нему без оценки.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смыслу учебного модуля Hobbyland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ХОББИ, УЧЁБА, РАБОТА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288836"/>
            <a:ext cx="4332300" cy="1038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направления свой способ действия, но все они могут стать личным интересом и полезной привычкой.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хобби развивают разные навыки, поэтому полезно искать не «лучшее», а подходящее именно вам.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модуля Hobbyland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ХОББИ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НАПРАВЛЕНИЯМ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1140800" y="1963839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и движении важны энергия, координация и регулярность. Сюда подходят активные занятия, где заметен прогресс в выносливости, технике или уверенности в движении.
</a:t>
            </a:r>
            <a:endParaRPr lang="en-US" sz="600" dirty="0"/>
          </a:p>
        </p:txBody>
      </p:sp>
      <p:sp>
        <p:nvSpPr>
          <p:cNvPr id="14" name="Text 3"/>
          <p:cNvSpPr txBox="1"/>
          <p:nvPr/>
        </p:nvSpPr>
        <p:spPr>
          <a:xfrm>
            <a:off x="1140800" y="1764479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движение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1140800" y="4280298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Коллекционирование и волонтёрство тоже становятся хобби, если приносят интерес и смысл. Одно помогает собирать и изучать, другое — быть полезным людям.
</a:t>
            </a:r>
            <a:endParaRPr lang="en-US" sz="600" dirty="0"/>
          </a:p>
        </p:txBody>
      </p:sp>
      <p:sp>
        <p:nvSpPr>
          <p:cNvPr id="16" name="Text 5"/>
          <p:cNvSpPr txBox="1"/>
          <p:nvPr/>
        </p:nvSpPr>
        <p:spPr>
          <a:xfrm>
            <a:off x="1140800" y="4080938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направления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1140800" y="3701183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хобби учат стратегии, вниманию и умению действовать по правилам. Это могут быть настольные игры, шахматы или другие форматы, где важен ход мысли.
</a:t>
            </a:r>
            <a:endParaRPr lang="en-US" sz="600" dirty="0"/>
          </a:p>
        </p:txBody>
      </p:sp>
      <p:sp>
        <p:nvSpPr>
          <p:cNvPr id="18" name="Text 7"/>
          <p:cNvSpPr txBox="1"/>
          <p:nvPr/>
        </p:nvSpPr>
        <p:spPr>
          <a:xfrm>
            <a:off x="1140800" y="350182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40800" y="3122068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занятия связаны с устройствами, программами и цифровыми проектами. Они подходят тем, кому интересно собирать, настраивать, монтировать или придумывать решения.
</a:t>
            </a:r>
            <a:endParaRPr lang="en-US" sz="600" dirty="0"/>
          </a:p>
        </p:txBody>
      </p:sp>
      <p:sp>
        <p:nvSpPr>
          <p:cNvPr id="20" name="Text 9"/>
          <p:cNvSpPr txBox="1"/>
          <p:nvPr/>
        </p:nvSpPr>
        <p:spPr>
          <a:xfrm>
            <a:off x="1140800" y="2922708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1140800" y="2542954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хобби помогают выражать идеи через рисунок, музыку, лепку или другие формы. Здесь ценится не только результат, но и процесс создания.
</a:t>
            </a:r>
            <a:endParaRPr lang="en-US" sz="600" dirty="0"/>
          </a:p>
        </p:txBody>
      </p:sp>
      <p:sp>
        <p:nvSpPr>
          <p:cNvPr id="22" name="Text 11"/>
          <p:cNvSpPr txBox="1"/>
          <p:nvPr/>
        </p:nvSpPr>
        <p:spPr>
          <a:xfrm>
            <a:off x="1140800" y="234359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419" y="1310700"/>
            <a:ext cx="333113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9200" y="131070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5525" y="3236167"/>
            <a:ext cx="348900" cy="27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9200" y="3227677"/>
            <a:ext cx="296100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64981" y="3227677"/>
            <a:ext cx="259088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ПОЛЕЗНО ХОББИ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дают новые умения, которые постепенно становятся заметными в повседневной жизни. Чем чаще вы пробуете и повторяете, тем увереннее чувствуете себя в выбранном деле.
</a:t>
            </a:r>
            <a:endParaRPr lang="en-US" sz="1073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Интересное занятие помогает переключиться после уроков и снизить усталость. Когда есть личный выбор, отдых становится не пустым временем, а полезной паузой.
</a:t>
            </a:r>
            <a:endParaRPr lang="en-US" sz="1073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по интересам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увлечение легко объединяет людей. В кружке, секции или клубе появляются темы для разговора, совместные задания и чувство принадлежности к группе.
</a:t>
            </a:r>
            <a:endParaRPr lang="en-US" sz="1087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получается маленький результат, растёт вера в свои силы. Это может быть первый рисунок, партия, проект или удачно выполненное упражнение.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прогресс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занятия полезны, если они регулярны и понятны. Маленький шаг сегодня создаёт ощущение движения вперёд и желание продолжать завтра.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секунд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помогает не теряться: за полминуты легче назвать интерес, первый шаг и следующую цель.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оптимальная длина для первого рассказа о своём хобби.
</a:t>
            </a:r>
            <a:endParaRPr lang="en-US" sz="149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модуля Hobbyland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три критерия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критерия выбора помогают понять, с чего начать без лишнего напряжения.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005" y="2477750"/>
            <a:ext cx="2935089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помогают сузить выбор до 1–2 направлений и понять, с чего проще начать.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интерес, небольшой опыт и время совпадают, выбор становится заметно проще.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перед выбором хобби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уточнить о себе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первого старта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 неделю помогает начать спокойно и увидеть первый результат уже в первые дни.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 безопасно и просто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короткие видео удобны для первого знакомства: они показывают базовые шаги, знакомят с инструментами и помогают понять, подходит ли направление без больших затрат времени.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видео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кружки и секции дают живой пример, поддержку взрослых и возможность сразу попробовать дело на практике. Это особенно полезно, если хочется учиться вместе с другими.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секции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Онлайн-курсы подходят, когда нужен понятный порядок действий. Ищите материалы с примерами работ, короткими заданиями и ясным списком того, что понадобится для старта.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Онлайн-формат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практика удобна для первых шагов: хватит 10–15 минут и простого плана. Главное — выбрать небольшую задачу и сразу отметить, что получилось.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дома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стоит помнить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Думай о безопасности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важны разминка, удобная экипировка и аккуратность в движении. В технике нужно следить за инструментами, проводами и порядком на рабочем месте.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 правила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нет ли особых правил у секции, кружка или волонтёрской группы. Они защищают тебя и помогают всем работать спокойно и без лишних рисков.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Уважай других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волонтёрстве особенно важны уважение, вежливость и точное выполнение поручений. Тогда помощь остаётся полезной и для людей, и для самой команды.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материалы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занимаешься с материалами, держи руки и рабочее место в чистоте. Это снижает ошибки, помогает не испортить результат и делает процесс приятнее.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44801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 регулярные блоки помогают не перегружать неделю и не терять интерес к новому делу.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закрепить одно постоянное время, чем ждать длинного свободного окна.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личного хобби в расписании недели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распределить время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Мини-выбор для старта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126422" y="2117062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выбери одно направление из шести: спорт, творчество, технологии, игры, коллекционирование или волонтёрство. Не пытайся охватить всё сразу.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126422" y="1879607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направление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370422" y="2117062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 с малого результата: мини-рисунок, короткая тренировка, простая схема или первая игра по правилам. Это помогает увидеть прогресс быстро.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370422" y="1879607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результат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748422" y="2117062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задай себе одну простую цель на неделю: попробовать, узнать основы или собрать первые материалы. Цель должна быть конкретной и посильной.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748422" y="1879607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 цель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067950" y="3553037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Запиши, что понравилось, что не вышло и что хочешь повторить. Такая заметка делает следующий шаг намного понятнее.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5067950" y="3315582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вывод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2445950" y="3553037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хочется, обсуди идею с одноклассником или взрослым. Короткая обратная связь помогает уточнить выбор и не потерять мотивацию.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2445950" y="3315582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 отзыв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005" y="2477750"/>
            <a:ext cx="2935089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Заполняй план короткими фразами, чтобы он оставался понятным, реальным и удобным для первого старта.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 конкретнее запись, тем легче начать и проверить результат.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 личного плана на модуле Hobbyland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в пяти строках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короткого выступления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строится от названия хобби к следующему шагу и личному выводу.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интереса к первому шагу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 прошёл путь от первого интереса до понятного старта: выбрал направление, составил простой план и научился коротко рассказать о своём выборе. Дальше остаётся пробовать, отмечать прогресс и идти без спешки.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2026-07-25T20:45:47Z</dcterms:created>
  <dcterms:modified xsi:type="dcterms:W3CDTF">2026-07-25T20:45:47Z</dcterms:modified>
</cp:coreProperties>
</file>