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основные отделы растений и их ключевые особенности.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отделов царства растений: многообразие и основные черты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древнейшие организмы, производящие кислород и пищу. Их эволюция шла от водных форм к наземным, усложняя строение и приспосабливаясь к новым условиям.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развитие растений на Земле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роста мхов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низкорослые растения без настоящих корней, только ризоиды. Они образуют плотные зелёные ковры на влажных почвах и болотах, поддерживая влажность окружающей среды.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мхов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Размножаются мхи спорами, которые развиваются в коробочках на верхушках стебельков. Их жизненный цикл включает стадии спорофита и гаметофита, что важно для сохранения видов.
</a:t>
            </a:r>
            <a:endParaRPr lang="en-US" sz="1066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мхов в 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укрепляют почву, предотвращая эрозию, и образуют торфяники — важные экосистемы, где задерживается вода и накапливается органический материал.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Мохообразные: признаки и место в природе
</a:t>
            </a:r>
            <a:endParaRPr lang="en-US" sz="2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мхов: основные черты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всасывается всей поверхностью растения благодаря отсутствию корней, что требует влажной среды обитания для выживания.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с помощью спор, которые развиваются в коробочках на верхушке стебельков, обеспечивая расселение растений.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мхов состоит из стебелька и мелких листьев без сосудистой системы, что ограничивает их высоту и распространение.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мхов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играют ключевую роль в сохранении влаги и защите почвы от эрозии, способствуя стабильности экосистем в болотах и лесах.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сфагнового торфа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используют в качестве топлива, а также как подкормку и постилку для животных благодаря его влагоёмким и антисептическим свойствам.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мхов в природе и хозяйстве
</a:t>
            </a:r>
            <a:endParaRPr lang="en-US" sz="2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корни и листья птеридофитов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хорошо развитые корни и вайи — крупные рассечённые листья, обеспечивающие фотосинтез и рост растения в тени лесов.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папоротников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во влажных лесах, тенистых местах парков и садов, предпочитая влажную и прохладную среду с богатой почвой.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 папоротников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Орляк обыкновенный, щитовник мужской и страусник — распространённые представители, отличающиеся крупными пластинчатыми листями.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Папоротникообразные: разнообразие и среда обитания
</a:t>
            </a:r>
            <a:endParaRPr lang="en-US" sz="2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папоротников: особенности тела и системы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обладают развитой сосудистой системой, которая переносит воду и питательные вещества по всему растению.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называемые вайями, крупные и рассечённые, поддерживают фотосинтез и находятся выше почвы для лучшего доступа к свету.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папоротников располагается под землёй и снабжено множеством корней, обеспечивающих надёжную фиксацию и питание.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Размножаются с помощью спор, которые находятся на нижней стороне вай и обеспечивают распространение видов.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Окаменевшие остатки древних папоротников послужили основой для образования каменного угля, что сыграло важную роль в энергетической истории человечества.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папоротников в природе и истории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способствуют формированию плодородной почвы и удерживают влагу, создавая благоприятные условия для других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хвойных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Сосна, ель, лиственница и кедр — типичные голосеменные, образующие просторные хвойные леса в северном полушарии, характерные вечнозелёными листьями.
</a:t>
            </a:r>
            <a:endParaRPr lang="en-US" sz="98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суровому климату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имеют иголки с восковым покрытием, уменьшающим испарение, что помогает выживать в холодных и засушливых условиях.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экосистемах тайги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создают уникальные условия жизни для множества животных, регулируют климат и служат важным ресурсом для человека.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особенности и распространение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75780"/>
            <a:ext cx="4014300" cy="133416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отделов растений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строении, размножении и средах обитания мхов, папоротников и голосеменных наглядно и кратко.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усложнение строения отражает эволюционное развитие растений от мхов к голосеменным.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учебник ботаники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голосеменных: органы и особенности размножения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обладают развитой корневой системой и мощным стволом, что обеспечивает устойчивость и долговечность деревьев в суровых условиях. Их листья видоизменены в иголки или чешуйки, покрытые защитной смолой.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размножения заключается в наличии открытых семян, расположенных на чешуйках шишек. Это отличает их от покрытосеменных, у которых семена закрыты плодом.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голосеменных используется в строительстве, смола – в медицине и промышленности, а кедровые орехи являются ценным пищевым продуктом и лекарственным сырьём.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голосеменных: природа и польза для человека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играют ключевую роль в очищении воздуха, поддержании биоразнообразия и регулируют климат, создавая уникальные экосистемы для животных и птиц.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покрытосеменных: основа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и клён – яркие представители деревьев с широкой листвой и прочной древесиной. Они образуют леса, которые поддерживают экосистемы и служат источником древесины и кислорода.
</a:t>
            </a:r>
            <a:endParaRPr lang="en-US" sz="1061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Кустарники: смородина и сирень в ландшафте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украшают сады и природные места, дают полезные ягоды и ароматы. Они широко распространены в умеренных зонах и играют важную роль в биоценозах.
</a:t>
            </a:r>
            <a:endParaRPr lang="en-US" sz="1096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Травы: пшеница и василёк на полях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– основа сельского хозяйства и питания человека, а василёк привлекает насекомых опылителей, способствуя разнообразию флоры на пастбищах и лугах.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разнообразие форм и ареал распространения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покрытосеменных: органы и размножение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обладают разнообразной формой и структурой, адаптированной к условиям среды, а стебли служат опорой и проводят воду и питательные вещества.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покрытосеменных представлена главным корнем с боковыми отростками, обеспечивающими устойчивое питание и закрепление растения в почве.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– органы размножения с двойным оплодотворением, что приводит к формированию плодов, защищающих и рассеивающих семена.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отделов растений в современной флоре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доминируют на суше благодаря цветкам и плодам, значительно превосходя по численности другие отделы.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эволюционное преимущество покрытосеменных в разнообразии и численности по сравнению с древними группами.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институт РАН, 2023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покрытосеменных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деревьев и кустарников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такие как дуб, берёза и яблоня, а также кустарники роза и сирень, широко распространены в различных климатических зонах, от умеренных до холодных.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ареал и вариативность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занимают территории от тропиков до тундры, варьируясь от низкорослых трав до огромных гигантов, например, эвкалипта.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120" y="102050"/>
            <a:ext cx="4223660" cy="492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покрытосеменных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2585" y="2381125"/>
            <a:ext cx="30795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дают главные пищевые культуры – пшеницу, картофель и рис, которые обеспечивают население планеты питанием и сырьём для различных отраслей.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3123" y="3332950"/>
            <a:ext cx="30795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питания, они служат источником тканей – лён, хлопок – и лекарственных растений, таких как ромашка и василёк, важные для фармацевтики и декоративного садоводства.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5213" y="950175"/>
            <a:ext cx="6753574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отделов растений: таблица сравнения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мхов, папоротников, голосеменных и покрытосеменных показывает их эволюционное развитие от простых к сложным формам.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ботанике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от мхов к покрытосеменным сопровождается появлением сложных органов и новых способов размножения, что повысило адаптивность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последовательность отделов растений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 особенности развития отделов растений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понимание отделов царства растений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отделах растений помогают осознать их экологическую и хозяйственную значимость, укрепляя понимание природных процессов и формируя экологическую культуру у учащихся.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2026-05-09T09:58:54Z</dcterms:created>
  <dcterms:modified xsi:type="dcterms:W3CDTF">2026-05-09T09:58:54Z</dcterms:modified>
</cp:coreProperties>
</file>