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и третий признаки равенства треугольников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доказать равенство треугольников по заданным элементам.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геометрия делает выводы строгими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треугольников помогают доказывать свойства чертежей, находить неизвестные углы и отрезки, а также уверенно переходить от рисунка к точному решению задач.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равными треугольниками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 все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треугольников попарно равны соответствующие стороны и углы, поэтому любая пара одноимённых элементов имеет одинаковую величину.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треугольников следует равенство периметров, площадей и других связанных с ними элементов, например высот, медиан и биссектрис.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Совпадают при наложении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можно совместить наложением так, что их вершины, стороны и углы полностью совпадут без смещения и поворота.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задач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доказано равенство треугольников, можно переносить известные свойства одного треугольника на другой и получать новые выводы без дополнительных измерений.
</a:t>
            </a:r>
            <a:endParaRPr lang="en-US" sz="9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как основа для сравнения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 угол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утверждает: если две стороны и угол между ними одного треугольника равны соответствующим элементам другого, то треугольники равны.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показывает, что нескольких точно совпадающих элементов достаточно, чтобы установить полное равенство фигуры, а не только отдельных её частей.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других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первого признака помогает увидеть логику следующих: в каждом случае выбирается такой набор данных, которого достаточно для строгого доказательства.
</a:t>
            </a:r>
            <a:endParaRPr lang="en-US" sz="11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равенства треугольников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и два угла, прилежащие к этой стороне, одного треугольника равны соответствующим элементам другого, треугольники равны.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эти углы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брать не любые углы, а те, которые находятся по обе стороны от выбранной стороны, потому что именно они задают форму треугольника.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признак удобен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часто помогает в задачах с параллельными прямыми, где легко получить равные углы, а также в чертежах с общей стороной.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второго признака на чертеже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прилежащих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два угла, расположенные по разные стороны от этой стороны; равенство этих углов фиксируют дугами или подписями.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рисунку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совпадают три элемента — сторона и два прилежащих к ней угла, — можно сделать вывод о равенстве треугольников.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выделяют сторону, которая соответствует одной и той же стороне в обоих треугольниках, и отмечают её одинаковым обозначением.
</a:t>
            </a:r>
            <a:endParaRPr lang="en-US" sz="13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входят в признаки равенства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 используют по три элемента, но наборы этих элементов различаются.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 можно доказать разными наборами данных; важна не длина списка, а правильное сочетание элементов.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формулировкам признаков равенства треугольников из школьного курса геометрии.
</a:t>
            </a:r>
            <a:endParaRPr lang="en-US" sz="6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второй признак в задаче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два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убедитесь, что два угла, прилежащие к этой стороне, равны попарно; без этого второй признак не применяется.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подсказки в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есть параллельные прямые или общая основа, равные углы часто появляются автоматически и помогают быстро выбрать нужный признак.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общую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сторону, которая есть в обоих треугольниках или соответствует одной и той же стороне на чертеже.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применения второго признака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два треугольника имеют общую сторону AB, а углы при вершинах A и B в каждом из них отмечены как равные.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сторона AB совпадает, а прилежащие к ней углы равны попарно, выполняются условия второго признака равенства треугольников.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чертёж удобно рассматривать, если треугольники построены зеркально относительно одной линии: равные элементы сразу видны и легко сопоставляются.
</a:t>
            </a:r>
            <a:endParaRPr lang="en-US" sz="11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первого, второго и третьего признаков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используются в каждом признаке и к какому общему выводу они приводят.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дают один и тот же строгий результат, но опираются на разные наборы известных элементов.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«Признаки равенства треугольников».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по 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треугольников попарно равны все три стороны, то их можно совместить наложением. Тогда совпадают не только стороны, но и все углы, а значит, фигуры равны.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удобен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полезен там, где известны только длины отрезков. Он позволяет делать строгий вывод без измерения углов и часто встречается в задачах на построение и сравнение фигур.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равенства треугольников можно сразу использовать совпадение соответствующих элементов. Это помогает находить неизвестные стороны и углы, а также доказывать равенство других частей чертежа.
</a:t>
            </a:r>
            <a:endParaRPr lang="en-US" sz="11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на чертеже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что все три пары сторон равны: AB = A1B1, BC = B1C1, AC = A1C1. Именно полный набор равенств нужен для применения третьего признака.
</a:t>
            </a:r>
            <a:endParaRPr lang="en-US" sz="1015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стороны совпадают попарно, треугольники равны. Это означает, что вместе с ними совпадают и углы, хотя они не были даны напрямую на чертеже.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рисунке обозначают три стороны каждого треугольника и показывают, какие из них соответствуют друг другу. Удобно использовать одинаковые штрихи, чтобы сразу увидеть равные пары.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встречаются в задачах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сколько разных видов элементов нужно учитывать в каждом признаке. Это помогает быстро понять, какие данные искать в условии задачи.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видов данных требуется во втором признаке, а наименьшее — в третьем. Однако все три признака одинаково надёжны для доказательства.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диаграмма, составленная по формулировкам признаков равенства треугольников.
</a:t>
            </a:r>
            <a:endParaRPr lang="en-US" sz="6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подходящий признак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формулировкам трёх признаков равенства треугольников.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03042"/>
            <a:ext cx="527700" cy="469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признаков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признаке важно брать именно те углы, которые прилежат к одной и той же стороне. Если сравнить другие углы, вывод о равенстве треугольников будет ошибочным.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признаке нужно проверить все три стороны, а не только две. Даже одно пропущенное равенство делает доказательство неполным и не позволяет сделать строгий вывод.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соответствиях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 неправильным сопоставлением вершин. Если перепутать порядок записи, равные элементы окажутся не на своих местах, и решение потеряет точность.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доказать равенство треугольников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нужный признак и сделать вывод строго, а не по догадке.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действовать по шагам, легче избежать путаницы в обозначениях. Проверка признака всегда должна предшествовать выводу о равенстве фигур.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алгоритму применения признаков равенства треугольников.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признаки равенства треугольников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помогают вычислять неизвестные углы, если в чертеже уже найдены равные элементы. Это часто встречается в задачах, где нужно связать несколько треугольников между собой.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отрезков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доказывают, что отдельные отрезки одинаковой длины. Такой вывод полезен при работе с симметрией, серединами сторон и различными построениями на плоскости.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равенства углов удаётся показать, что прямые образуют равные накрест лежащие или соответствующие углы, можно сделать вывод о параллельности без лишних измерений.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особенно важны в задачах с медианами, биссектрисами и высотами. Они позволяют перейти от рисунка к строгому доказательству и обосновать каждый шаг решения.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второй признак отличается от третьего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признака дают одинаково строгий результат, но опираются на разные наборы данных. Поэтому важно внимательно читать условие и выделять именно нужные элементы.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связан с углами, а третий — только со сторонами. Выбор зависит от того, какие сведения уже есть в задаче.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диаграмма, составленная по формулировкам второго и третьего признаков равенства треугольников.
</a:t>
            </a:r>
            <a:endParaRPr lang="en-US" sz="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жизненными и техническими примерами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Рамы и каркасы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рамах, окнах и каркасах важна точность углов и длины сторон. Если треугольные части одинаковы, конструкция становится прочнее и сохраняет правильную форму.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орнамент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 из плитки одинаковые треугольники помогают создавать симметричный рисунок. Геометрическое равенство позволяет заранее понять, как элементы будут повторяться без перекосов.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инженерных чертежах равные треугольники используются для проверки размеров и симметрии. Это особенно важно там, где ошибка даже на небольшой величине может изменить результат.
</a:t>
            </a:r>
            <a:endParaRPr lang="en-US" sz="1124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элементы мебели должны совпадать по форме и размерам, чтобы конструкция собиралась точно. Здесь идея равенства треугольников помогает проверить, одинаковы ли опорные части и соединения.
</a:t>
            </a:r>
            <a:endParaRPr lang="en-US" sz="11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связывает равенство треугольников со стороной и двумя прилежащими углами, а третий — с тремя сторонами. Эти признаки делают доказательства точными, короткими и понятными.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2026-05-29T03:31:06Z</dcterms:created>
  <dcterms:modified xsi:type="dcterms:W3CDTF">2026-05-29T03:31:06Z</dcterms:modified>
</cp:coreProperties>
</file>