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jpe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Размножение: бесполое и половое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продолжения жизни, наследственности и эволюции живых организмов.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размножение важно для жизни на Земле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объединяет все живые организмы и делает возможной смену поколений. От бактерий до цветковых растений, от грибов до животных этот процесс поддерживает существование вида, связывает особей в популяции и остаётся одной из ключевых тем школьной биологии.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 характерно для одноклеточных организмов, например бактерий и амёбы: одна исходная клетка копирует наследственный материал и распадается на две дочерние, генетически близкие к материнской, без образования гамет.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наблюдается у дрожжей и гидры: на теле родительской особи возникает вырост, который постепенно отделяется и начинает самостоятельную жизнь, сохраняя признаки исходного организма.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типично для грибов и папоротников. Споры легко расселяются, переживают неблагоприятные условия и при прорастании дают новую особь без слияния половых клеток.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распространено у растений: новые организмы развиваются из корней, стеблей, листьев, клубней или луковиц. Так размножаются картофель, лук, фиалка, малина.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бесполого размножения
</a:t>
            </a:r>
            <a:endParaRPr lang="en-US" sz="22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половом размножении образуются гаплоидные гаметы — яйцеклетки и сперматозоиды. Их формирование связано с мейозом, который уменьшает число хромосом вдвое и подготавливает клетки к оплодотворению.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размножение: определение и механизмы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оплодотворения ядра гамет сливаются, и возникает зигота с новым сочетанием генов и наследственных признаков. Именно она становится началом развития будущего организма.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наследственной информации двух родителей делает потомство непохожим на каждого из них в отдельности. Это повышает изменчивость и расширяет возможности приспособления вида в новых условиях среды.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Партеногенез: три характерных сюжета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стратегия тли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растении появляется новая колония без участия самца: из неоплодотворённой яйцеклетки развивается очередная особь. Для тли это удобный способ быстро освоить побег, пока пищевых ресурсов много и условия устойчивы. Такая схема помогает пережить благоприятный сезон без поиска партнёра.
</a:t>
            </a:r>
            <a:endParaRPr lang="en-US" sz="111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Пчелиная семья и особые касты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пчёл партеногенез связан с появлением самцов: из неоплодотворённых яиц развиваются трутни. Такой механизм помогает поддерживать структуру семьи и не тратить время на поиск партнёра, когда колонии нужно быстро пополнить численность. В результате семья сохраняет способность к размножению даже при временной нехватке оплодотворённых яиц.
</a:t>
            </a:r>
            <a:endParaRPr lang="en-US" sz="1025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Редкий путь у позвоночных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Партеногенез известен не только у насекомых и ракообразных: его описывают у отдельных ящериц, а также у некоторых акул. Однако этот путь не заменяет половое размножение полностью, потому что снижает генетическое разнообразие и делает потомство уязвимее к изменениям среды. Поэтому в природе он чаще выступает как дополнительная стратегия, а не единственная.
</a:t>
            </a:r>
            <a:endParaRPr lang="en-US" sz="100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 как способ размножения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у эукариот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эвглены, инфузории, растений и животных митоз приводит к образованию двух дочерних клеток, практически идентичных исходной. Такой способ сохраняет наследственную информацию и лежит в основе роста тканей.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Бинарное деление у прокариот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бактерий, включая E. coli и цианобактерии, клетка сначала удваивает ДНК, затем делится на две равные части. При благоприятных условиях это обеспечивает очень быстрое увеличение численности.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минут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столь короткий интервал между делениями обеспечивает стремительный рост популяции.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ритм деления позволяет бактериям быстро занимать среду, если есть питание и подходящая температура.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65275"/>
            <a:ext cx="322200" cy="32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5901" y="2349926"/>
            <a:ext cx="322200" cy="32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0300" y="3128274"/>
            <a:ext cx="322200" cy="32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бесполого размножения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освоение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особенно эффективно в устойчивой среде, где ресурсы и условия мало меняются. Тогда один организм может быстро занять обширный биотоп и сформировать многочисленную популяцию.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удачных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Потомки наследуют уже удачный набор признаков, поэтому новый организм сразу приспособлен к привычным условиям. Для растений, грибов и многих микроорганизмов это даёт заметное преимущество в каждом поколении.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при переменах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среда резко меняется или распространяется болезнь, однообразная популяция страдает сильнее. Отсутствие разнообразия уменьшает вероятность, что хотя бы часть особей окажется устойчивой к новым условиям.
</a:t>
            </a:r>
            <a:endParaRPr lang="en-US" sz="106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Клонирование: природа и лаборатория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клон на лугу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земляники новые розетки образуются на побегах-усах, и каждая из них становится почти точной копией материнского растения. Подобным образом размножаются и плауны, а у амёб клональность возникает при делении клетки. В природе такой путь помогает быстро закреплять успешные признаки.
</a:t>
            </a:r>
            <a:endParaRPr lang="en-US" sz="899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Овца Долли: шаг к биотехнологии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1996 году в Шотландии была получена овца Долли — одно из самых известных животных, клонированных из соматической клетки. Этот эксперимент показал, что ядро взрослой клетки можно перепрограммировать, но также поставил вопросы о здоровье, безопасности и границах вмешательства.
</a:t>
            </a:r>
            <a:endParaRPr lang="en-US" sz="899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клонирование вызывает споры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интересует медицину и сельское хозяйство, потому что позволяет сохранять ценные генотипы и получать однотипный материал для исследований. Однако биологические риски и этические сомнения остаются серьёзными: не каждый успешный опыт одинаково оправдан с точки зрения науки и общества.
</a:t>
            </a:r>
            <a:endParaRPr lang="en-US" sz="8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525" y="1699210"/>
            <a:ext cx="4033500" cy="300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у растений
</a:t>
            </a:r>
            <a:endParaRPr lang="en-US" sz="2246" dirty="0"/>
          </a:p>
        </p:txBody>
      </p:sp>
      <p:sp>
        <p:nvSpPr>
          <p:cNvPr id="8" name="Text 2"/>
          <p:cNvSpPr txBox="1"/>
          <p:nvPr/>
        </p:nvSpPr>
        <p:spPr>
          <a:xfrm>
            <a:off x="386175" y="2732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Черенки и корневые отпрыски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Черенкованием размножают тополь и фиалку: отделённый побег укореняется и даёт новое растение. Корневые отпрыски у малины работают похожим образом, позволяя посадке быстро разрастаться на участке.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86175" y="3828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Клубни, луковицы и листовые почки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Каланхоэ образует на листьях выводковые почки, а картофель и лук используют клубни и луковицы как запасающие органы. Такие структуры легко делятся человеком при вегетативном размножении.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бесполого размножения у животных и простейших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у гидры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теле гидры появляется маленький вырост, который постепенно формирует щупальца и рот. Когда новая особь созревает, она отделяется и начинает жить самостоятельно. Такой способ особенно наглядно показывает, как организм может быстро увеличивать численность без участия второй особи. В иллюстрации удобно показать последовательные стадии роста и отделения.
</a:t>
            </a:r>
            <a:endParaRPr lang="en-US" sz="1025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у планарии
</a:t>
            </a:r>
            <a:pPr algn="l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тело планарии разделяется на части, каждая из них способна восстановить недостающие органы и превратиться в целый организм. На рисунке можно показать регенерацию как ключевой механизм. Этот путь размножения особенно эффективен, когда условия среды остаются стабильными и ресурсы позволяют быстро восстановить популяцию.
</a:t>
            </a:r>
            <a:endParaRPr lang="en-US" sz="1065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и партеногенез: быстрый старт поколения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малярийного плазмодия на определённых стадиях жизненного цикла образуются споры, которые помогают паразиту распространяться дальше. У тли и пчёл потомство может развиваться из неоплодотворённых яйцеклеток, поэтому для начала нового поколения не нужен самец. Такие стратегии особенно выгодны в благоприятный сезон, но снижают генетическое разнообразие.
</a:t>
            </a:r>
            <a:endParaRPr lang="en-US" sz="101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роль полового размножения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повышает шансы популяции пережить изменение климата, нехватку пищи и новые инфекции. Разные варианты признаков дают естественному отбору больше материала для действия.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мейозе происходит рекомбинация ДНК, включая кроссинговер и случайное сочетание хромосом. Поэтому каждая гамета получает свой набор наследственной информации, а потомство — уникальную комбинацию признаков.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половое размножение рассматривают как важный двигатель эволюции. Оно не просто сохраняет вид, а создаёт условия для появления новых адаптаций и постепенного усложнения организмов.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полового размножения от гамет до нового организма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последовательность: образование гамет, оплодотворение, образование зиготы и развитие нового организма.
</a:t>
            </a:r>
            <a:endParaRPr lang="en-US" sz="82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митоза и мейоза в жизни организма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рост и 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обеспечивает образование двух генетически одинаковых дочерних клеток. Благодаря этому ткани могут расти и восстанавливаться после повреждений, а бесполое размножение у некоторых организмов идёт без потери наследственной информации. На схеме удобно показать деление как «копирование» исходной клетки.
</a:t>
            </a:r>
            <a:endParaRPr lang="en-US" sz="899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в мейозе
</a:t>
            </a:r>
            <a:pPr algn="l" indent="0" marL="0">
              <a:lnSpc>
                <a:spcPct val="115000"/>
              </a:lnSpc>
              <a:buNone/>
            </a:pPr>
            <a:r>
              <a:rPr lang="en-US" sz="7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нужен для образования гамет и уменьшает набор хромосом вдвое. В ходе кроссинговера и случайного расхождения хромосом появляются новые сочетания аллелей, поэтому каждая половая клетка отличается от другой. Именно так создаётся наследственная изменчивость потомства.
</a:t>
            </a:r>
            <a:endParaRPr lang="en-US" sz="92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85642"/>
            <a:ext cx="4000500" cy="15943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 разные способы помогают видам выживать в разных условиях среды.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бесполого и полового размножения
</a:t>
            </a:r>
            <a:endParaRPr lang="en-US" sz="2821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выигрывает скоростью, половое — разнообразием; выбор стратегии зависит от стабильности или изменчивости среды.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10 класс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как этап полового размножения растений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Самоопыление и перекрёстное опыление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самоопылении пыльца попадает на рыльце того же цветка или растения. Перекрёстное опыление переносит пыльцу между разными особями одного вида и обычно усиливает наследственное разнообразие.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Переносчики пыльцы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Пыльцу переносят насекомые, ветер, вода и другие животные. Строение цветка — форма венчика, нектарники и липкая пыльца — помогает сделать этот процесс точным и эффективным.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у животных: внутреннее и наружное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происходит внутри организма самки и характерно для млекопитающих, птиц и пресмыкающихся. Такая форма лучше защищает гаметы и эмбрион, повышая выживаемость потомства.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Наружное оплодотворение чаще встречается у рыб и амфибий: яйцеклетки и сперматозоиды встречаются вне организма, обычно в воде. Этот способ даёт много потомков, но сильнее зависит от условий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использована условная шкала, показывающая общий тренд, а не лабораторные измерения.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при разных способах размножения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разнообразие, тем уже запас вариантов реакции на стресс, инфекции и смену климата.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материалам школьного курса биологии
</a:t>
            </a:r>
            <a:endParaRPr lang="en-US" sz="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недостатки бесполого размножения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позволяет быстро освоить территорию, не тратя время на поиск партнёра. Оно особенно выгодно для организмов, живущих в стабильной среде и способных быстро увеличивать численность.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Потомки почти полностью повторяют родителя, поэтому удачные наследственные признаки сохраняются без изменений. Это помогает закреплять приспособления, уже работающие в данных условиях, и поддерживать устойчивую популяцию.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место такого способа — отсутствие разнообразия: одна болезнь или резкое изменение среды могут затронуть сразу всех. Поэтому бесполое размножение эффективно, но не универсально.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соединяет непрерывность жизни и её изменчивость: бесполые формы ускоряют рост популяций, а половые создают материал для эволюции. Понимание этих различий помогает объяснить адаптацию и сохранение видов.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как основа устойчивости и эволюции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2026-05-10T03:00:52Z</dcterms:created>
  <dcterms:modified xsi:type="dcterms:W3CDTF">2026-05-10T03:00:52Z</dcterms:modified>
</cp:coreProperties>
</file>