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семья Свена любит делать летом?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занятия семьи Свена и простые немецкие слова.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подойдут короткие фразы и знакомые ситуации: дом, сад, озеро, велосипед и мороженое. Мы выучим глаголы gehen, fahren, spielen, schwimmen, essen, lesen, besuchen и ответим на вопрос: Was macht Svens Familie im Sommer gern?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семья и новые немецкие слова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81" y="1466362"/>
            <a:ext cx="109688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проводит лето вместе со Свеном?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мама и папа проводят с семьёй больше времени. Они вместе планируют прогулки, поездки и отдых, чтобы каждый день был спокойным и радостным.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летом становится местом, где все собираются утром и вечером. Здесь удобно завтракать, отдыхать после прогулок и делиться впечатлениями о дне.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бывают бабушка и дедушка. Их визиты делают лето уютнее: они любят разговаривать, угощать и радоваться встрече со Свеном.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тёплая и дни длинные, семье хочется быть на свежем воздухе. Тогда слово der Sommer сразу напоминает о прогулках, играх и отдыхе.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летнее утро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спокойно и рано, пока ещё прохладно. На столе стоят хлеб, яблоки и вода, а Свен уже готов к новому дню. Так летний завтрак помогает семье набраться сил.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окно в кухню заглядывает солнце, и день кажется особенно добрым. Вся семья собирается вместе, улыбается и спокойно ест das Frühstück. Это хороший старт для прогулок, игр и поездки к озеру.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приезжает к озеру, где тихо плещется вода. Свену нравится смотреть на берег, бегать по песку и готовиться к купанию вместе со взрослыми.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они играют в мяч и отдыхают в тени. Озеро даёт ощущение свободы, а свежий воздух делает день особенно приятным и бодрым.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время купаться, все идут к воде осторожно и весело. Для Свена это одно из лучших летних развлечений, потому что движение и смех идут рядом.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озеру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игры в воде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купания все согреваются на солнце, укрываются полотенцем и снова улыбаются. Такие игры любят и дети, и взрослые, потому что schwimmen и tauchen превращают обычный день в маленькое приключение.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Свен и его семья плавают, брызгаются и ныряют. Их летний день сразу становится шумным, весёлым и очень живым. Здесь пригодятся die Badehose и das Handtuch.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летний день семьи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обычных летних дел семьи Свена: от утра до ночи.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50799"/>
            <a:ext cx="264000" cy="2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963" y="1839066"/>
            <a:ext cx="264000" cy="23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и маленькие поездки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по парку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Свена любит ехать на велосипедах по парку и тихим дорожкам. Во время поездки все двигаются, дышат свежим воздухом и радуются летнему дню.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все надевают шлем и проверяют велосипед. Так прогулка становится не только весёлой, но и спокойной для детей и взрослых.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цели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маршрут ведёт к мороженому или в лес. Такие маленькие поездки делают движение интересным, а слово fahren быстро запоминается вместе с хорошим настроением.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пикник на траве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корзине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у семьи лежат бутерброды, сыр, ягоды и сок. Всё уже готово для маленького отдыха на природе, где das Picknick кажется особенно вкусным и простым.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отдыхает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пледе все садятся рядом, едят и спокойно разговаривают. После прогулки такой момент помогает отдохнуть, посмеяться и снова почувствовать летнюю радость.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Гриль вечером во дворе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родители готовят еду на der Grill, а Свен помогает накрывать на стол. Во дворе пахнет летом, и все ждут ужина с аппетитом.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появляются die Wurst, овощи и хлеб. Простая еда на свежем воздухе нравится всей семье и делает вечер тёплым и дружелюбным.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взрослые готовят, Свен радуется работе в Garten и чувствует себя важным помощником. Ему нравится, что каждый занят общим делом.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все разговаривают без спешки, смеются и отдыхают после активного дня. Такой вечер особенно хорош, потому что семья вместе и никто не торопится.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 саду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ловит мяч на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Свен быстро бегает по мягкой траве и смеётся, когда мяч катится в сторону цветов. Мама подсказывает ему, куда прыгнуть, а папа стоит рядом и тоже хочет сыграть. Так обычный двор становится настоящей площадкой для игр.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 и весёлые 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саду тихо и тепло, Свен берёт скакалку и пробует прыгать всё выше. Иногда к нему присоединяется бабушка, а дедушка считает прыжки. Цветы качаются рядом, и всем кажется, что лето стало ещё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бабушке и дедушке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дорога в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семья собирается и едет к бабушке и дедушке. Свен радуется поездке, потому что впереди его ждут знакомый дом, цветы и тёплая встреча.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двор и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есть тень, спокойствие и вкусный домашний кекс. Бабушка улыбается, а дедушка уже зовёт всех к столу.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тихий семейный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играет, разговаривает и отдыхает вместе со взрослыми. Визит проходит спокойно, уютно и очень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как летняя радость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вкус после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прогулки мороженое кажется особенно вкусным. Семья выбирает ванильное, клубничное или шоколадное лакомство и сразу улыбается.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рожок и весёлые шарики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рожке лежат яркие шарики, а вафельный стаканчик приятно хрустит. Такое угощение делает летний день ещё сладким и весёлым.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94" y="2853099"/>
            <a:ext cx="210262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56" y="4109015"/>
            <a:ext cx="163538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Свен отдыхает в тени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читает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устраивается удобно и читает книгу, пока рядом тихо шелестят листья. Это спокойный момент, когда можно немного помечтать и отдохнуть от активных игр.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пауза под деревом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садятся в тени и делают короткую паузу. Им приятно просто посидеть рядом, поговорить и насладиться тихим летним днём.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деревом не так жарко, и воздух кажется свежим. Свену нравится эта спокойная часть дня, потому что после неё снова хочется играть.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летом бывает разной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дождливый день им не скучно. Они играют, разговаривают и ждут, когда снова можно будет выйти на улицу с зонтом и сапогами.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не каждый день солнечный. Когда начинается дождь, Свен и его семья остаются дома, смотрят в окно и слушают, как капли стучат по стеклу.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семья, если очень жарко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семья Свена проводит жаркий летний день и остаётся в хорошем настроении.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нравится всей семье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семьи больше свободного времени, и они чаще бывают вместе. Свену нравится, что взрослые не спешат и могут дольше играть, гулять и шутить с ним.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дела всегда разные: сегодня велосипед, завтра озеро, потом пикник или сад. Поэтому каждый день кажется новым, а скучать просто некогда.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всем легче быть активными и радоваться простым вещам. Семья проводит время вместе, и именно это делает лето любимым сезоном для всех.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воспоминания семьи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видно солнце, смех и счастливые лица. Каждый снимок хранит маленькую историю о лете, которое было красивым, дружным и очень радостным.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семьи остаются тёплые воспоминания о воде, велосипедах и пикниках. Такие моменты кажутся простыми, но именно они потом чаще всего вспоминаются с улыбкой.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лето особенным для Свена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 — к озеру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семья идёт к озеру. Свен ждёт воду, игры и солнечный день, поэтому утро начинается особенно бодро.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 — игры в саду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они остаются дома и играют в саду. Там можно бегать, прыгать и придумывать новые весёлые занятия.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Dann — новая 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семья снова отправляется куда-нибудь вместе. Каждый день приносит что-то новое, и лето становится похожим на маленькое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лето — это время семьи и радости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семья Свена любит быть вместе, гулять, играть и отдыхать на свежем воздухе. Озеро, велосипед, пикник и мороженое делают каждый день тёплым, весёлым и запоминающимся.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2026-05-25T03:03:57Z</dcterms:created>
  <dcterms:modified xsi:type="dcterms:W3CDTF">2026-05-25T03:03:57Z</dcterms:modified>
</cp:coreProperties>
</file>