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выборе, вине и ответственности человека за свою идею.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и проблема критического прочтения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выходит в 1866 году, когда Россия спорит о бедности, свободе, нигилизме и границах личной ответственности.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эпоху перемен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Н.Н. Страхов увидел в романе утверждение христианской нравственности и духовный путь героя к покаянию, а не просто историю преступления.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Д.И. Писарев, напротив, связывал Раскольникова с бедностью, городской средой и влиянием разрушительных идей, определявших духовный климат времени.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1860-е годы роман читали как спор о том, что сильнее формирует человека: обстоятельства, мысль или нравственная совесть.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 закрепили за произведением репутацию текста, который не укладывается в одну интерпретацию и требует внимательного критического чтения.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Прижизненная критика: первые реакции на роман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как трагическая 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подчеркивали его раздвоенность, страх и болезненное самонаблюдение. В таком чтении важнее не теория, а внутренний распад человека, не выдержавшего собственного замысла.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как носитель идеи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критики видели в герое опасную теорию о праве «сильной личности». Для них он прежде всего проверяет границы дозволенного и оправдывает насилие мыслью.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Раскольникова в оценке критиков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Преступление у Достоевского означает не только убийство, но и разрыв с людьми. Герой перестает быть частью живого нравственного мира.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начинается раньше приговора: его формируют лихорадка, одиночество, страх и внутреннее расщепление, которое не позволяет оправдать поступок.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становится главным судом романа. Поэтому история Раскольникова превращается в исследование личной ответственности за сделанный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вины и нравственного суда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критики объясняли смысл романа и фигуру Раскольникова.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читается как многослойное произведение, где сосуществуют нравственный, социальный, психологический и философский планы.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работы о романе «Преступление и наказание» и «Проблемы поэтики Достоевского» М.М. Бахтина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критического прочтения романа
</a:t>
            </a:r>
            <a:endParaRPr lang="en-US" sz="2095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Социально-психологическая трактовка романа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Достоевского воспринимается как пространство давящего быта, тесноты и унижения. Такая обстановка усиливает чувство безысходности и нарушает внутреннюю устойчивость героя.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долги и унизительная нужда становятся не фоном, а постоянным испытанием. Они подталкивают к отчаянным решениям, но не отменяют личного выбора.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героя развивается как саморазрушение: мысль вступает в спор с совестью, а уверенность быстро сменяется страхом и мучительным самоконтролем.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причины помогают понять поступок, но не оправдывают его. Достоевский показывает, что внешнее давление обостряет выбор, однако вина остается на самом человеке.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интерпретации не конкурируют, а дополняют друг друга, показывая сложность романа.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значимыми оказались нравственно-религиозный и философский уровни: именно вокруг них развернулись основные споры.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позиций критиков XIX–XX веков по роману Ф.М. Достоевского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критики выделяли в романе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«Проблемы поэтики Достоевского» Бахтин предложил читать роман не как авторский монолог, а как пространство самостоятельных сознаний.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М.М. Бахтин и переоценка Достоевского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смысл у Достоевского рождается не в готовом выводе, а в открытом взаимодействии голосов, которые не подавляют друг друга.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«Преступления и наказания» это особенно важно: роман предстает как многоголосый спор о человеке, свободе, вине и возможности духовного изменения.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принцип меняет само чтение: читатель должен не выбирать «единственно верную» версию, а слышать столкновение полноценных сознаний в одном тексте.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споры не сводятся к простой победе одной стороны. Напряжение между позициями сохраняется до конца и делает роман интеллектуально открытым.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означает равноправие голосов: каждый персонаж говорит от собственной правды и не сводится к функции, нужной автору для вывода.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Раскольников, Соня, Порфирий Петрович и Свидригайлов воплощают разные способы понимать свободу, нравственный закон и пределы человеческой воли.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как главный принцип романа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движение смысла у Бахтина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книге М.М. Бахтина «Проблемы поэтики Достоевского» и роману Ф.М. Достоевского «Преступление и наказание»
</a:t>
            </a:r>
            <a:endParaRPr lang="en-US" sz="11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разговор не сводится к обмену репликами: в нём сталкиваются разные мировоззрения, и через это столкновение герой яснее осознаёт собственную правду и собственную границу.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праве, вине, страдании и спасении показывают, что человек понимает себя только в ответе другому; одиночное сознание у писателя всегда оказывается внутренне неполным.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диалог в романе выполняет не бытовую, а философскую функцию: он строит композицию, раскрывает характеры и превращает каждую сцену в проверку идеи на прочность.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форма существования сознания
</a:t>
            </a:r>
            <a:endParaRPr lang="en-US" sz="2372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Раскольникова и Сони соединяет две несовместимые установки: холодное самооправдание через теорию и тихую, но твёрдую христианскую жалость к человеку.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Бахтин подчёркивает не победу одной позиции, а напряжённое сосуществование двух правд; чтение Евангелия и пространство комнаты Сони усиливают тему духовного выбора и возможности обновления.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Раскольникова и Сони в бахтинском прочтении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различие не по «важности» героев, а по типу их участия в идейном конфликте романа.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различаются их голоса, тем отчётливее проявляется полифония: смысл рождается из столкновения, а не из одной доминирующей позиции.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 «Преступление и наказание»; интерпретация по М.М. Бахтину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как носители идейных голосов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Бахтин изменил само представление о романе Достоевского: текст начали читать как открытую систему смыслов, где ни один герой не сводится к функции авторского тезиса.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Бахтина в центре анализа оказалось не только событие сюжета, но и устройство художественного общения: кто говорит, с кем спорит, как сохраняется самостоятельность каждой точки зрения.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расширил школьное и академическое чтение: он помогает увидеть в романе не готовый вывод, а пространство мыслительного поиска, где вопрос важнее простого ответа.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бахтинской концепции для изучения Достоевского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205416"/>
            <a:ext cx="4094100" cy="1137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прочтения романа показывает, как меняется сам объект анализа: от поиска вывода — к изучению структуры художественного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критика стремится объяснить роман, а Бахтин — показать, как он устроен; поэтому герой перестаёт быть иллюстрацией и становится равноправным участником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Н.Н. Страхов, Д.И. Писарев, Д.С. Мережковский; М.М. Бахтин, «Проблемы поэтики Достоевского»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критика и бахтинский подход: различия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Раскольникова близка подростковому возрасту: в ней есть давление чужих идей, желание самоутвердиться и попытка найти собственный путь без готовых ответов.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говорить о внутреннем конфликте: разум может подсказывать удобное оправдание, но совесть заставляет человека переживать несоответствие между мыслью и поступком.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увидеть, что сложная личность не исчерпывается одной ошибкой или одним поступком; Достоевский показывает длительное нравственное движение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интерпретации учат читать глубже: они показывают, что литература не только осуждает или оправдывает, но и заставляет думать о причинах, выборе и 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 для старшеклассников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чтения романа к критическому пониманию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текстом и его интерпретациями в школьном и историко-литературном анализе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Бахтин показал, что у Достоевского идеи существуют не отдельно от персонажей, а в их живом столкновении; каждый голос сохраняет собственную логику и внутреннюю правду.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бахтинского прочтения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критиков о причинах преступления оказался не случайным: он отразил сам принцип романа, где социальное, нравственное и философское измерения неразделимы.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«Преступление и наказание» предстает как открытый диалог о свободе, вине и возможности духовного изменения, который не исчерпывается ни одним окончательным толкованием.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Бахтин показывают многослойность «Преступления и наказания»: роман соединяет социальный, психологический, нравственный и философский планы, оставляя читателю пространство для самостоятельного, вдумчивого ответа.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не закрывает вопрос о человеке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2026-05-23T17:15:50Z</dcterms:created>
  <dcterms:modified xsi:type="dcterms:W3CDTF">2026-05-23T17:15:50Z</dcterms:modified>
</cp:coreProperties>
</file>