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нужно, чтобы построить дом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строят по плану, шаг за шагом, вместе с людьми и временем.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защищает от дождя, ветра и холода. В нём семьи живут, отдыхают, учатся и играют. Поэтому каждый этап стройки важен и проверяется очень внимательно.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люди строят дома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стройка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идея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решают, каким будет дом: маленьким или большим, на одну семью или для многих жильцов. Идея помогает понять, что именно нужно построить.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Участок осматривают и проверяют, чтобы грунт был крепким. Если земля слабая, дом может просесть, поэтому до начала стройки всё изучают особенно тщательно.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Составляют план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рисуют план: где будут комнаты, окна, двери и лестницы. Без плана строителям трудно работать, а дом может получиться неудобным.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Продумывают удобства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решают, как подвести воду, электричество и дорогу для машин с материалами. Так стройка идёт без лишних задержек и сюрпризов.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места для дома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участок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дома ищут место, куда легко подъехать машине с материалами. Рядом должны быть дорога и возможность провести воду и электричество.
</a:t>
            </a:r>
            <a:endParaRPr lang="en-US" sz="1113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тень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Смотрят, с какой стороны светит солнце. Это помогает сделать комнаты светлыми, а летом — не слишком жаркими, как в настоящем уютном гнёздышке.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учитывают, откуда часто дует ветер, и какие деревья уже растут рядом. Иногда деревья оставляют, чтобы они украшали двор и давали тень.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Участок выбирают так, чтобы дом стоял надёжно и не мешал соседям. Хорошее место экономит силы и делает будущую жизнь спокойнее.
</a:t>
            </a:r>
            <a:endParaRPr lang="en-US" sz="11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дом появляется шаг за шагом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строительства: каждый следующий шаг становится возможным только после предыдущего.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9394" y="1514361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3556" y="1514361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7719" y="1514361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71881" y="1502228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строит дом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 придумывает, как дом будет выглядеть снаружи и как в нём разместятся комнаты. Он превращает обычную идею в понятный проект.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 проверяет, выдержит ли дом вес стен, крыши и ветра. Он помогает сделать здание прочным, чтобы оно служило долго и безопасно.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выполняют основную работу на площадке: готовят землю, кладут фундамент, возводят стены и крышу. Без их труда дом так и остался бы в мечтах.
</a:t>
            </a:r>
            <a:endParaRPr lang="en-US" sz="1100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по отделке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Плотники, отделочники и другие мастера делают дом аккуратным и удобным. Они ставят двери, украшают комнаты и помогают дому стать похожим на настоящий дом, а не на стройку.
</a:t>
            </a:r>
            <a:endParaRPr lang="en-US" sz="1086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Электрики и сантехники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специалисты проводят свет, воду и отопление. Их работа спрятана в стенах, но именно она делает жизнь в доме тёплой, светлой и комфортной.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прочного основания дом не будет стоять ровно. Фундамент распределяет вес и помогает стенам оставаться крепкими даже в ненастье.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фундамент держит весь дом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строительства дома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и крыша защищают дом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участке появляется фундамент, а потом на нём вырастают стены. Постепенно дом начинает напоминать настоящий дом, а не просто площадку с материалами. Это самый заметный этап стройки для ребят и взрослых.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поднимается вверх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 как зонт для дома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стены готовы, над домом появляется крыша. Она защищает комнаты от дождя, снега и сильного ветра. Без крыши дом быстро намок бы, а жить в нём было бы совсем неуютно.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помогают строить по-разному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стен и крыши используют кирпич, дерево, бетон и современные панели. У каждого материала свой характер: один крепкий, другой тёплый, третий лёгкий. Поэтому дома получаются разными, как большие конструкторы.
</a:t>
            </a:r>
            <a:endParaRPr lang="en-US" sz="113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Окна, двери и тепло внутри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41037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затрат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утеплённый дом тратит меньше тепла и электричества. Это удобно для семьи и помогает дому оставаться тёплым без лишних усилий.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31432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Утепление стен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зимой не мёрзнуть, а летом не перегреваться, в стенах используют утеплитель. Он работает тихо, но очень старается, как настоящий помощник.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21828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Двери помогают сохранять тепло и не пускают лишний холод. Ещё они делают дом безопаснее, потому что закрывают вход для посторонних.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800" y="12223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комнатах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впускают дневной свет, и в комнате становится веселее. Без них дом был бы тёмным, как шкаф после закрытия двери.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19537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19147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68518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46678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на кухне, в ванной и для уборки. Её трубы прокладывают аккуратно, чтобы вода доходила туда, где она нужна каждый день.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даёт свет лампам и помогает работать приборам. Провода прячут и проверяют особенно внимательно, потому что здесь важна безопасность.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Отопление согревает комнаты в холодное время года. Благодаря ему в доме приятно ходить босиком, даже когда за окном снег и мороз.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системы после установки обязательно проверяют. Если что-то работает неправильно, это исправляют сразу, чтобы дом был удобным и безопасным для жизни.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свет и отопление в доме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строят дома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37925" y="1441509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Кирпич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Кирпич помогает делать стены прочными и долговечными. Такой дом хорошо держит форму, защищает от ветра и долго служит семье, если всё построено аккуратно и по правилам.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7925" y="2627755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делает дом более тёплым и уютным. Оно подходит для домов, где важно сохранить приятный климат внутри, а ещё выглядит красиво и по-домашнему.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7925" y="3819327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Бетон очень крепкий и помогает строить надёжные стены и основания. Он выдерживает большие нагрузки, поэтому его часто используют там, где нужна особая прочность.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78925" y="1441509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и металл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пропускает свет, а металл помогает укреплять разные части дома. Эти материалы часто работают вместе и делают здание современным, удобным и практичным.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78925" y="2627755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выбирают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подбирают по погоде, стоимости и тому, каким должен быть дом. Для одного дома важнее тепло, для другого — прочность, а иногда нужны сразу все качества.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стройке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26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стройке все должны знать, где можно ходить, а где нельзя. Нельзя бегать, трогать технику без разрешения и заходить в опасные места, даже если очень любопытно.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86180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для рабочих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носят каски, перчатки и специальную обувь, чтобы меньше рисковать. Такая одежда помогает защитить голову, руки и ноги, когда рядом тяжёлые материалы и инструменты.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62733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 площадке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Территорию ограждают, а опасные места отмечают знаками. Это помогает посторонним не попасть туда, где идёт работа, и делает стройку спокойнее и безопаснее для всех.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строят дом от начала до конца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этапов строительства дома: каждый шаг готовит следующий.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бывают разными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41037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назначению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дом строят для одной семьи, другой — для нескольких. Но цель у всех одна: защитить людей от непогоды и сделать их жизнь спокойной и удобной.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31432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бывают разной высоты и внешнего вида. Одни выглядят просто, другие — необычно, но все должны быть удобными, надёжными и подходить для жизни людей.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21828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размеру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маленькие дома для одной семьи и большие здания, где живут многие семьи. Размер зависит от того, сколько людей будет жить и сколько комнат им нужно.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800" y="12223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строят из дерева, кирпича, бетона и других материалов. Каждый вариант подходит для своих условий и помогает сделать жильё тёплым, прочным или более лёгким.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находится внутри дома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пахнет завтраком, а стол ждёт чашки и тарелки. Здесь удобно готовить еду, разговаривать и собираться всей семьёй, когда день только начинается или уже почти закончился.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Кухня, где всё начинается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Спальня и гостиная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спальне стоит кровать, чтобы хорошо отдыхать после долгого дня. А в гостиной удобно читать, играть и смотреть любимые книги или фильмы вместе с близкими.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Ванная и прихожая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ванной человек умывается, моет руки и готовится к новому дню. В прихожей снимают обувь и куртки, чтобы дом оставался чистым и аккуратным с самого порога.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строят аккуратно и без спешки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Материалы и инструменты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привозят нужные материалы и готовят инструменты. Когда всё лежит на своих местах, работа идёт быстрее, спокойнее и без лишней суеты.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Проверка результата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всё внимательно проверяют. Если что-то сделано неточно, это исправляют сразу, чтобы дом получился прочным, красивым и удобным для жизни.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план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Работу начинают с подробного плана. Решают, что и в каком порядке делать, чтобы каждый мастер знал свою задачу и не мешал другим.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Работа по очереди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один этап, потом следующий. Так строители не торопятся и успевают сделать всё точно, а ошибки не переходят дальше по цепочке.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дом должен быть прочным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 погоду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Прочный дом спокойно выдерживает ветер, снег и дождь. Он не боится капризной погоды и помогает людям чувствовать себя в безопасности в любое время года.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Крепкая крыша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 защищает дом сверху, поэтому она должна быть особенно надёжной. Если она сделана хорошо, вода не попадёт внутрь, а снег не повредит жильё.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трескается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стены и соединения сделаны крепко, на них не появляются трещины. Это важно, потому что дом должен долго оставаться надёжным и не требовать срочного ремонта.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служба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дом может служить семье много лет. Чем лучше выбраны материалы и чем аккуратнее работа, тем дольше дом остаётся крепким и удобным.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стройки к уютному дому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площадке ещё слышен шум инструментов, а потом стены получают цвет и аккуратный вид. Когда их красят и отделывают, дом начинает выглядеть по-настоящему жилым и добрым.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8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становятся тёплыми
</a:t>
            </a:r>
            <a:endParaRPr lang="en-US" sz="1586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мебель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пустую комнату вносят стол, стул, диван и шкаф. И вот уже можно не просто смотреть на стены, а жить, играть, читать и отдыхать всей семьёй.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делает дом живым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потолке загораются светильники, комнаты сразу становятся уютнее. Дом словно улыбается после долгой стройки, потому что теперь в нём удобно и спокойно находиться.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строителям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помогают строить дом аккуратно, безопасно и без лишней спешки.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строят вместе и надолго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не появляется сразу: его придумывают, строят и проверяют шаг за шагом. Когда люди работают дружно, выбирают хорошие материалы и не спешат, получается крепкий и уютный дом на долгие годы.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2026-05-26T08:55:00Z</dcterms:created>
  <dcterms:modified xsi:type="dcterms:W3CDTF">2026-05-26T08:55:00Z</dcterms:modified>
</cp:coreProperties>
</file>