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важные темы геометрии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ромб, квадрат и параллельные прямые.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эти фигуры и понятия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окружают нас в тетрадях, окнах, плитке, орнаментах, дорожной разметке и чертежах. Они помогают замечать геометрию в привычных предметах и понимать, как измеряются и сравниваются формы.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определение и основные признаки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14125" y="1769025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углы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 — это четырёхугольник, у которого каждый угол равен 90°. Именно прямые углы сразу отличают его от многих других фигур на чертеже.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77000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равных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равны и параллельны. Это означает, что фигура сохраняет одинаковую ширину и длину на противоположных сторонах.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018050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 имеют одинаковую длину и пересекаются в одной точке, деля друг друга пополам. Это важный признак для проверки построения.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270425" y="1771900"/>
            <a:ext cx="15147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все углы прямые и противоположные стороны попарно равны, перед нами прямоугольник. Этот признак удобно использовать в задачах и измерениях.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51675"/>
            <a:ext cx="3856200" cy="154815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прямоугольника, ромба и квадрата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свойства трёх четырёхугольников и помогает быстро увидеть их сходство и различия.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объединяет признаки прямоугольника и ромба, поэтому он обладает самым полным набором свойств из трёх фигур.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четырёхугольников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определение и характерные свойства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стороны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 — это четырёхугольник, у которого все стороны имеют одинаковую длину. По этому признаку его легко отличить от прямоугольника, где равны только противоположные стороны.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противоположные углы одинаковые, а соседние обычно разные. Это свойство помогает проверить, правильно ли изображена фигура на рисунке или в построении.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ромба пересекаются под прямым углом и делят его углы пополам. Благодаря этому ромб удобно исследовать и строить по заданной стороне и углу.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стороны равны, но углы не прямые, это ромб. Такое сравнение полезно в задачах, где нужно определить фигуру по её свойствам.
</a:t>
            </a:r>
            <a:endParaRPr lang="en-US" sz="12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особый четырёхугольник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набора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одновременно обладает признаками прямоугольника и ромба. У него все стороны равны, а каждый угол прямой, поэтому он занимает особое место среди четырёхугольников.
</a:t>
            </a:r>
            <a:endParaRPr lang="en-US" sz="1150" dirty="0"/>
          </a:p>
        </p:txBody>
      </p:sp>
      <p:sp>
        <p:nvSpPr>
          <p:cNvPr id="13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квадрата одинаковой длины, пересекаются под прямым углом и делят углы пополам. Это делает фигуру особенно удобной для сравнения с другими четырёхугольниками.
</a:t>
            </a:r>
            <a:endParaRPr lang="en-US" sz="1150" dirty="0"/>
          </a:p>
        </p:txBody>
      </p:sp>
      <p:sp>
        <p:nvSpPr>
          <p:cNvPr id="14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часто считают самой симметричной фигурой среди изучаемых четырёхугольников. Его форма выглядит одинаково при повороте и отражении относительно нескольких осей.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простым свойствам квадрат легко узнавать, строить и использовать в вычислениях. Поэтому он часто встречается в учебных заданиях по геометрии.
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фигуру по свойствам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стороны, углов и диагоналей по школьным признакам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и площади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какие величины нужно знать для расчётов: стороны, высоту или сразу две стороны.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и ромба периметр выражается особенно просто, а у прямоугольника и квадрата площадь находится без дополнительных построений.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 симметрия фигур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диагонали пересекаются под прямым углом и делят его углы пополам. Это делает фигуру удобной для анализа по диагоналям и симметрии.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 равны, но обычно не пересекаются под прямым углом. У фигуры есть оси симметрии, проходящие через середины противоположных сторон.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соединяет оба свойства сразу: его диагонали равны, перпендикулярны и делят углы пополам. Поэтому у квадрата особенно много осей симметрии.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фигуры симметричны, но квадрат выделяется сильнее других. Его симметрия проявляется и в сторонах, и в углах, и в диагоналях.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расстояние между параллельными прямыми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 — это длина перпендикуляра, опущенного с одной прямой на другую. Именно такой отрезок показывает постоянный промежуток между ними.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оно одинаково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сближаются и не расходятся, поэтому расстояние между ними остаётся одним и тем же в любой точке. Это свойство удобно для чертежей и измерений.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лучше всего изобразить две параллельные прямые и короткий отрезок между ними под прямым углом. Так сразу видно, что измеряется именно перпендикуляр.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525" y="3489728"/>
            <a:ext cx="8519700" cy="1306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расстояние между параллельными прямыми не меняется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769025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промежуток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сходятся и не расходятся, поэтому их взаимное положение остаётся одинаковым на всём протяжении. Между ними сохраняется одна и та же ширина, где бы её ни измеряли.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45325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как мера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это расстояние, проводят отрезок под прямым углом от точки одной прямой до другой. Именно длина такого перпендикуляра и считается расстоянием между параллельными прямыми.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946150" y="1771900"/>
            <a:ext cx="1924200" cy="11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удобно в черчении, на планах и при построениях на листе. Оно помогает точно переносить размеры, проверять параллельность линий и сохранять масштаб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обозначения для вычислений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обозначения и формулы используются для прямоугольника, ромба и квадрата при вычислении периметра и площади.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площадь зависит от двух сторон, у ромба — от стороны и высоты, а у квадрата формулы самые короткие и удобные.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фигур общего и чем они отличаются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признаки повторяются у всех трёх фигур, а какие делают каждую из них особенной.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связаны общими свойствами четырёхугольников, но квадрат выделяется тем, что совмещает признаки прямоугольника и ромба.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четырёхугольников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квадрата и ромба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заданной стороне и проверке свойств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не всегда означают 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четырёхугольника все стороны равны, это ещё не квадрат. Для квадрата обязательны прямые углы, иначе фигура относится к ромбам.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диагонали ромба и 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ромба диагонали перпендикулярны и делят углы пополам. У квадрата эти свойства сохраняются, но дополнительно диагонали ещё и равны.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измеряют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нельзя брать по наклонному отрезку. Нужен только перпендикуляр, иначе результат будет неправильным.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равны не все стороны, а только противоположные. Если помнить это правило, легче отличать его от квадрата и ромба.
</a:t>
            </a:r>
            <a:endParaRPr lang="en-US" sz="12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эти фигуры на практике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геометрические свойства помогают узнавать эти формы в вещах, которые окружают нас каждый день, от школьных принадлежностей до дорожной разметки.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чаще связан с предметами повседневного использования, квадрат — с клетками и сетками, а ромб и параллельные прямые заметны в узорах и построениях.
</a:t>
            </a:r>
            <a:endParaRPr lang="en-US" sz="1117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повседневных примеров, изучаемых в школьной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плоскостью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на сетке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прямоугольник удобно строить по вершинам с известными координатами. Его стороны идут вдоль линий сетки, поэтому легко проверить прямые углы и равенство противоположных сторон.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 симметрия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часто получается, если точки расположены симметрично относительно осей. Тогда удобно увидеть, где проходят его диагонали, и проверить, делятся ли они пополам в точке пересечения.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координатах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параллельные прямые имеют одинаковый наклон и не меняют расстояние друг до друга. Это помогает сравнивать линии, строить чертежи и точно размещать фигуры.
</a:t>
            </a:r>
            <a:endParaRPr lang="en-US" sz="10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ключевым признакам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свойства трёх четырёхугольников и проверить, насколько хорошо запомнены их основные признаки.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сочетает признаки двух фигур. Прямоугольник выделяется прямыми углами, а ромб — равенством всех сторон и перпендикулярными диагоналями.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прямоугольника, ромба и квадрата из школьного курса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по 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удобно узнавать по прямым углам и равным противоположным сторонам. В задачах его часто используют для расчётов площади по двум размерам.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ромб и 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отличается равенством всех сторон, а квадрат объединяет свойства ромба и прямоугольника. Поэтому он является самым «полным» примером среди изученных фигур.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прямым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всегда измеряют по перпендикуляру. Это значение остаётся одинаковым, где бы ни взять точку на одной из 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 значение темы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по сторонам, углам и диагоналям узнавать фигуры и как точно измерять расстояние между параллельными прямыми. Эти знания полезны в задачах, чертежах и повседневных построениях.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2026-05-29T02:30:22Z</dcterms:created>
  <dcterms:modified xsi:type="dcterms:W3CDTF">2026-05-29T02:30:22Z</dcterms:modified>
</cp:coreProperties>
</file>