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Видоизменения подземных побегов и корней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побеги и корни изменяются для хранения и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побеги и корни развились, чтобы помогать растениям выживать в суровых условиях. Отличие между побегами и корнями проявляется в строении и наличии почек. Эти органы служат для хранения питательных веществ и размножения, обеспечивая адаптацию в разных экосистемах.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подземных органов у растений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Клубни: особенности и функции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клубня картофеля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 — это толстый подземный побег, в котором накапливается крахмал. Он имеет характерные «глазки» — почки, из которых могут вырасти новые растения. Благодаря узлам и междоузлиям клубни обеспечивают вегетативное размножение.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клубней в жизни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служат для запаса питательных веществ, помогая растению переживать неблагоприятные периоды, особенно зиму. Они обеспечивают быстрый рост новых побегов весной, что способствует успешному восстановлению и размножению.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 — это утолщённые корни без почек и узлов, которые накапливают питательные вещества. В отличие от клубней, они не образуют глазков для размножения.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георгин и батат. Эти клубни обеспечивают выживание растения в неблагоприятные сезоны и участвуют в вегетативном размножении без типичных для клубней признаков.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клубни: отличия и задачи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Луковицы: строение и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луковиц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луковицы — запас воды и питательных веществ, что помогает растению пережить неблагоприятные периоды, а сухие чешуи предохраняют внутренние части от повреждений.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луковицы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состоит из укороченного стебля — донца, и располагающихся вокруг него мясистых и сухих чешуек. Эти чешуи служат для хранения питательных веществ и защиты.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чешуи луковиц надёжно защищают растение от мороза и других неблагоприятных факторов окружающей среды. Они обеспечивают сохранность луковицы в зимнее время.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запасных питательных веществ луковицы являются важным кормом для животных и человека. Примером служит лук и чеснок, широко используемые в пище и медицине.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 и защитные свойства луковиц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Клубнелуковицы: соединение двух форм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Клубнелуковица — шарообразное утолщение укорочённого стебля, покрытое сухими чешуями. Такая структура совмещает черты луковицы и клубня.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накапливают питательные вещества, обеспечивают рост растений в следующем сезоне и служат эффективным средством вегетативного размножения.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545957"/>
            <a:ext cx="4152000" cy="23263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ботаники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по происхождению, функциям и примерам клубней, корневых клубней и луковиц.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различаются строением, происхождением и функциями, что отражает адаптации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подземных органов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пырей, ирис, ландыш и папоротник активно используют корневища для поддержания жизненного цикла и распространения.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горизонтально растущий подземный побег с узлами и почками, который позволяет растению быстро восстанавливаться после повреждений.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способствуют вегетативному размножению и расселению растений, обеспечивая выживание в различных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Корневища: строение и значение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корневищ растения способны быстро распространяться, давая новые побеги из почек. Так тростник захватывает большие площади, конкурируя за ресурсы с другими растениями.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освоение территорий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многолетники сохраняются на одном месте в течение нескольких лет благодаря корневищам. Папоротники и малина на дачных участках легко разрастаются, образуя густые заросли.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многолетников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 с помощью корневищ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Обзорная ботаническая статистика,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Различное распределение подземных органов связано с приспособленностью растений к климатическим и экологическим условиям разных регионов умеренной зоны.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разнообразие подземных органов в растительном мире и их связь с таксономией и средой обитания у основных семейств растений.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распределение видов по типам подземных органов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органы накапливают питательные вещества и воду, помогая растениям выживать при засухе и недостатке ресурсов в периоды неблагоприятных климатических условий.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и клубни обеспечивают защиту от повреждений морозом и вытаптыванием, сохраняют жизнеспособность растений в неблагоприятный сезон.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накапливают токсичные вещества для отпугивания животных, что повышает их шансы на выживание и успешное размножение.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условиям среды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видоизменённых органов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как важнейший пищевой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является основной культурой во многих странах, обеспечивающей значительную часть питания населения. Его питательные свойства и урожайность делают клубни важным продуктом мировой сельхозэкономики.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в медицине и кулинарии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таких растений, как лук и чеснок, широко применяются не только в пищевой промышленности, но и в народной медицине благодаря бактерицидным и укрепляющим свойствам.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 и их роль в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 батата и георгина ценятся за богатство витаминов и питательных веществ, активно используются как пища и корм для животных, что повышает их экономическую значимость.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 и 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Запасы, находящиеся в подземных органах, позволяют растениям стремительно развиваться весной, быстро формируя надземную часть после зимнего покоя.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и устойчивость многолетников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 клубни поддерживают жизнеспособность многолетних растений, обеспечивая ежегодное возобновление и выживание в условиях переменчивого климата.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биологических циклах растений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через подземные органы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 клубнях и корневищах дают начало новым растениям, способствуя быстрому увеличению численности без необходимости семенного размножения.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размножения обеспечивает генетическую однородность, что повышает устойчивость к болезням и вредителям.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позволяет растениям эффективно колонизировать новые участки почвы и сохранять свои позиции в экосистемах.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размножение картофеля и ириса путем деления клубней или корневищ, что широко используется в сельском хозяйстве и садоводстве.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процесс вегетативного размножения клубнями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размножения картофеля на огороде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под землёй у комнатных растений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пересадка комнатных растений помогает обновить подземные органы, стимулируя рост и продлевая период активного цветения.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Пересадка и обновление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Амариллис и гиацинт нуждаются в особом поливе во время покоя, что способствует полноценному развитию их подземных луковиц.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и режим полива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комнатных условиях клубни помогают таким растениям, как бегония и каладиум, запасать питательные вещества для цветения и выживания в период покоя.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комнатных растений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вредитель наносит значительный ущерб клубням картофеля в России, снижая урожайность. Борьба с ним требует комплексных методов защиты и профилактики.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 и клубни картофеля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зарегистрированный клубень батата весил около 70 килограммов и был выращен в Китае. Такой размер является редким в природных условиях.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Рекордный клубень батата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орхидеи имеют клубневые структуры, из которых добывают ваниль и другие ароматизаторы, широко используемые в кулинарии и парфюмерии.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орхидей и ароматические вещества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подземных органах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заболевания, такие как фитофтора у картофеля, могут приводить к гибели подземных органов, поэтому важна своевременная обработка посадочного материала.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Насекомые-вредители, например личинки майского жука, повреждают корни и клубни, снижая урожай и качество растительной продукции.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устойчивых сортов и соблюдение агротехнических правил помогают минимизировать риски поражения подземных органов заболеваниями и вредителями.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видоизменённых органов от болезней и вредителей
</a:t>
            </a:r>
            <a:endParaRPr lang="en-US" sz="2184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подземные органы жизненно важны для растений, обеспечивая питание, размножение и защиту. Их изучение помогает ценить разнообразие и значимость растительного мира.
</a:t>
            </a:r>
            <a:endParaRPr lang="en-US" sz="718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подземных органов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2026-05-08T15:52:20Z</dcterms:created>
  <dcterms:modified xsi:type="dcterms:W3CDTF">2026-05-08T15:52:20Z</dcterms:modified>
</cp:coreProperties>
</file>