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сказуемого с количественно-именными сочетаниями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«пять учеников пришло» и «пять учеников пришли» оба возможны?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 8 классе
</a:t>
            </a:r>
            <a:endParaRPr lang="en-US" sz="366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в ответах, пересказах и сочинениях. Зная норму согласования, легче избегать ошибок в предложениях с числительными и словами «много», «несколько», «мало», «немало».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выбор формы часто сводится к двум основным вариантам: единственному и множественному числу.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современного русского языка; школьный курс синтаксиса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сказуемого выбираются по смыслу предложения.
</a:t>
            </a:r>
            <a:endParaRPr lang="en-US" sz="19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согласования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количественно-именное подлежащее воспринимается как единое целое, сказуемое обычно ставится в единственном числе: важен сам факт, а не отдельные участники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центре внимания находятся люди, животные или предметы как отдельные действующие лица, естественна форма множественного числа: она делает действие более конкретным и живым.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быть нормативными. Выбор зависит от смысла, контекста и речевого стиля, поэтому одного механического правила здесь недостаточно.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 сказуемого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 смыслу и норме современного русского языка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сказуемое стоит в единственном числе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уместно в нейтральном сообщении о результате или факте. В таком случае предложение сообщает о количестве как о целом, не выделяя каждого участника отдельно.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часто встречается в книжной, научной и официальной речи, где важны точность, обобщённость и спокойный тон высказывания.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«несколько домов построено», «много книг прочитано», «десять учеников опоздало». Во всех случаях акцент сделан на самом факте, а не на действиях отдельных лиц.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93990"/>
            <a:ext cx="552900" cy="44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сказуемое стоит во множественном числе
</a:t>
            </a:r>
            <a:endParaRPr lang="en-US" sz="2872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как участники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показать именно людей, сказуемое обычно ставится во множественном числе: «трое друзей пришли», «несколько ребят подошли к окну». Действие звучит конкретно и естественно.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детёныши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животных, множественное число помогает подчеркнуть отдельных участников события: «пять щенков выбежали», «двое котят спрятались». Такая форма делает картину более живой.
</a:t>
            </a:r>
            <a:endParaRPr lang="en-US" sz="1104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удобно описывать предметы, когда они воспринимаются как отдельные объекты действия: «несколько книг лежали на столе», «три тетради упали со стола».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вариантов согласования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быть правильными, но смысл высказывания меняется.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подчёркивает результат, множественное — отдельных участников или предметы.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современного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«много», «мало», «несколько»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словами сказуемое часто стоит в единственном числе, когда речь идёт о результате или нейтральном сообщении: «много ребят пришло», «мало времени осталось».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важно показать действия конкретных людей или предметов, возможна форма множественного числа: «несколько ребят подошли», «много гостей задержались у входа».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«несколько» особенно часто допускает оба варианта, потому что контекст легко смещает внимание либо на количество, либо на участников действия.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формы полезно задать себе вопрос: что в сообщении главное — число как целое или сами действующие лица? От ответа зависит согласование.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друзей у школьного крыльца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они стоят вместе и будто готовы идти дальше. В такой сцене легко представить фразу: «Трое друзей пришли раньше». Собирательное числительное объединяет людей в одну группу, но действие всё равно совершают отдельные участники.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котят и старое кресло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маленьких зверька устроились рядом, и каждый из них по-своему оживляет картину. Для такого образа естественна форма множественного числа: «Двое котят спрятались за креслом». Здесь важно показать не только количество, но и самостоятельное движение каждого.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в речи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смысл влияет на форму сказуемого
</a:t>
            </a:r>
            <a:endParaRPr lang="en-US" sz="29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того, что в предложении важнее: количество как целое или отдельные участники 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контекст определяют норму; одна и та же конструкция может требовать разных форм сказуемого.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 числом один, полтора и собирательными формами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один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«один» ведёт себя как обычное определение и согласуется с существительным: один ученик ответил, одна девочка подняла руку.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Полтора / полторы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с «полтора» и «полторы» сказуемое обычно ставится в единственном числе: полтора часа прошло, полторы страницы было написано.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нужно запоминать отдельно: они не всегда подчиняются общему правилу о количественно-именных сочетаниях.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предложениях
</a:t>
            </a:r>
            <a:endParaRPr lang="en-US" sz="3299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механически ставить множественное число после любого числительного: в нейтральном сообщении форма единственного числа часто точнее передаёт факт, а не действия отдельных лиц.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не учитывают смысл высказывания и стиль речи: книжная, разговорная и нейтральная речь допускают разные оттенки согласования.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 смешивать варианты без логики в одном тексте: форма сказуемого должна соответствовать тому, что в предложении является главным — количество или участники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подлежащее и сказуемое, чтобы понять, где находится главная мысль предложения и какая форма согласования требуется.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обозначает число, решите, воспринимается ли оно как одно целое или как группа отдельных участников действия.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определите, чем выражено подлежащее: обычным словом, местоимением или количественно-именным сочетанием с числительным или словом со значением количества.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проверьте форму глагола, краткого причастия или составного сказуемого и сопоставьте её с общим смыслом предложения.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варианты и оттенки смысла
</a:t>
            </a:r>
            <a:endParaRPr lang="en-US" sz="32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одна и та же конструкция меняет оттенок в зависимости от формы сказуемого.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быть правильными, но выбирают ту, которая точнее передаёт нужный смысловой акцент.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литературного языка; учебные примеры
</a:t>
            </a:r>
            <a:endParaRPr lang="en-US" sz="7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согласования
</a:t>
            </a:r>
            <a:endParaRPr lang="en-US" sz="278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выборе формы сказуемого
</a:t>
            </a:r>
            <a:endParaRPr lang="en-US" sz="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 и стиля речи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 официальная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чаще выбирают единственное число: такая форма звучит нейтрально, точно и подчёркивает само количество как факт.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и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уместно множественное число, если важно показать живое действие и отдельных участников события.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Решает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одной и той же конструкции смысл предложения может изменить форму сказуемого: именно контекст помогает выбрать лучший вариант.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выбору формы сказуемого
</a:t>
            </a:r>
            <a:endParaRPr lang="en-US" sz="3544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важнее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сообщает о числе как о едином целом, сказуемое чаще ставится в единственном числе. Так предложение звучит нейтрально и по-деловому.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важнее участники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центре внимания люди, животные или предметы как действующие лица, возможна форма множественного числа. Тогда высказывание становится более наглядным и конкретным.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модели в примерах
</a:t>
            </a:r>
            <a:endParaRPr lang="en-US" sz="378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строить на парах одинаковых конструкций с разной смысловой окраской.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 чаще связана с действием людей, а единственного — с сообщением о результате или факте.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согласования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знать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 количественно-именных сочетаниях зависит от смысла, а не только от числительного. Понимание этого помогает точно выражать мысль, выбирать верную форму и избегать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2026-05-21T14:34:33Z</dcterms:created>
  <dcterms:modified xsi:type="dcterms:W3CDTF">2026-05-21T14:34:33Z</dcterms:modified>
</cp:coreProperties>
</file>