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— ложь, да в ней намёк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история учит добру, смелости и справедливости.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сказка и зачем её читают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пришла к нам из устных рассказов и книг. В ней животные говорят, предметы оживают, а чудо помогает героям пройти испытания. Для младших школьников сказка особенно удобна: она короткая, понятная и легко запоминается.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похожа на игру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в сказке нужны не только для веселья. Они помогают заметить важную мысль: быть добрым, смелым и внимательным гораздо важнее, чем просто ждать чуда.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сюжетом легко следить, потому что герои действуют ясно и последовательно. У каждого есть цель, препятствие и путь к решению, как в интересной игре.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привычный мир меняется: кот может заговорить, печка — поехать, а обычный предмет — стать волшебным. От этого история сразу становится живой и увлекательной.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 в сказках помогают слабым, держат слово и не боятся трудностей. Их поступки показывают, что забота о других и честность всегда вызывают уважение.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Злые герои, наоборот, обманывают, жадничают и мешают добру. Сказка делает различие очень заметным, чтобы читатель сразу понял: справедливость и доброта обычно побеждают.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 злые герои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31725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подсказывает правила жизни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если стараться и не сдаваться, дело обязательно сдвинется с места. Лень же часто приводит к смешной беде или неприятностям.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даёт результат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Хвастливые герои нередко ошибаются, потому что слишком много говорят о себе. А тот, кто умеет слушать и думать, находит верное решение.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должны быть умными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герой не выпячивает себя, но именно ему доверяют. Он действует спокойно, внимательно и добивается успеха без лишнего шума.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помогает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выбор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часто оказывается перед выбором: идти вперёд или отступить, сказать правду или солгать. Именно в такие моменты видно его характер. Решение делает героя по-настоящему интересным.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решиться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встречаются Иван-царевич, Василиса, Кот в сапогах, Дюймовочка и другие герои. Их сила не в росте и не в громком голосе, а в доброте, смелости и верности.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силы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дружба в сказке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попадает в ситуацию, с которой не может справиться один. Ему нужна поддержка, совет или просто добрый спутник.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Герой встречает трудность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действуют дружно, история меняется к лучшему. Даже маленькая помощь становится важной и помогает победить трудности.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Вместе приходит успех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встречаются друг, животное, мудрый старший или волшебный помощник. Он подсказывает выход, делится силой или открывает дорогу к цели.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помощник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композиции волшебной сказки
</a:t>
            </a:r>
            <a:endParaRPr lang="en-US" sz="1145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помогают запомнить сюжет и делают сказку особенно ясной для детей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герой трижды проходит испытание, задаёт вопрос или встречает помощников. Повтор делает историю ритмичной, понятной и похожей на песенку.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помогают герою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садится на ковёр-самолёт и сразу оказывается там, где ждёт приключение. Полёт над лесами и реками делает путь быстрым и удивительным. Но даже на волшебном ковре важно не забывать о цели и смело двигаться вперёд.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Ковёр-самолёт к далёкой цели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накормит путника, другой поможет обогнать ветер. Такие вещи в сказке выручают героя в трудную минуту и делают дорогу легче. Но чудо помогает только тому, кто сам не боится идти и действовать.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Скатерть-самобранка и сапоги-скороходы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может подсказать правду, а клубок-путеводитель — вывести из запутанной дороги. Эти предметы словно говорят герою: внимательно смотри, слушай подсказку и не теряйся. Тогда даже самый сложный путь становится понятнее.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и клубок-путеводитель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труде и лени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Старательный герой в сказке не боится работы и шаг за шагом добивается хорошего результата. Его усилия замечают и вознаграждают.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Ленивый персонаж, наоборот, часто попадает в смешную или неприятную ситуацию. Сказка показывает, что ничего хорошего без старания не бывает.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этот вывод очень понятен: чтобы получилось хорошо, нужно не лениться, а пробовать снова и доводить дело до конца.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о Золушке и Морозко особенно заметно, что терпение и труд помогают стать сильнее, увереннее и удачливее.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75" y="1797020"/>
            <a:ext cx="563700" cy="450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550" y="1797020"/>
            <a:ext cx="563700" cy="450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герой может быть тихим и незаметным, но ему верят. Он говорит правду, не путается в словах и не боится отвечать за свои поступки.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вызывает доверие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Лжец и хитрец сначала надеются выкрутиться, но в сказке обман почти всегда становится заметным. Тогда герой попадает в смешную или неприятную ситуацию.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быстро раскрывается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обещание — это не пустые слова. Если герой честен и выполняет своё слово, ему легче получить помощь и заслужить уважение.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нужно держать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честности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герои тоже учат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сказках часто ведут себя как люди, и от этого история становится смешной. Лиса хитрит, заяц пугается, а медведь не всегда замечает мелочи.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ошибки персонажей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поступки героев вызывают улыбку, но за ними прячется урок. Сказка показывает, что жадность, самоуверенность и обман мешают, а осторожность и умение думать помогают.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важным смыслом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пословица говорят о похожих вещах, только по-разному. Пословица короткая, а сказка рассказывает целую историю с героями, чудесами и испытаниями.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сказку, он не только следит за приключением. Он постепенно запоминает мудрые правила, которые народ передавал из поколения в поколение.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формах народной речи часто звучат одни и те же мысли: труд помогает делу, добро нужно беречь, а плохой поступок обязательно заметят.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народная мудрость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31725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героические сказки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проходит мимо беды. Он помогает тем, кто слабее, и берёт на себя трудный путь, даже если впереди опасность и неизвестность.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слабых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Героический персонаж может устать, испугаться или ошибиться, но он всё равно идёт дальше. Сказка учит: трудности не страшны тому, кто не опускает руки.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сдаваться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герой помнит о близких и не бросает товарищей в беде. Верность, честность и готовность помочь делают его по-настоящему сильным.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верным друзьям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по-прежнему интересны, потому что в них понятные чувства и знакомые переживания. Ребёнок легко узнаёт страх, радость, обиду, дружбу и ожидание чуда.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сюжет делает серьёзные мысли лёгкими и увлекательными. Поэтому сказки читают и слушают не только дети, но и взрослые, которым тоже хочется немного волшебства.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любят и сегодня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стран свои герои, имена и обычаи, но сказки часто напоминают друг друга. В них ценят доброту, смелость и честность, где бы они ни были рассказаны.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сравнивать сказки, становится видно: добрые мысли похожи у всех людей. Значит, честность, дружба и забота нужны детям в любой стране.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придумывали свои волшебные истории, чтобы объяснить жизнь и научить детей добру. Поэтому сказки разных стран могут звучать по-разному, но понимать их легко.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сказке герой может искать счастье, в другой — спасать друзей, но его выбор обычно похож: поступать честно, помогать другим и не бояться испытаний.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разных народов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внимательно читать сказку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конце — вывод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помогает понять главный намёк сказки. После него становится ясно, чему история учит и какой поступок был самым 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— трудности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 сказке не случайны. Они проверяют смелость, честность, терпение и умение делать выбор в трудный момент.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— поступки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что делают герои. Их слова, ошибки и помощь друзей показывают, кто поступает правильно, а кто нет.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— герои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кто участвует в истории, кто добрый, а кто злой. Так легче понять, с чего начинается сказочное испытание.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сказка не уходит в прошлое. Она меняется вместе с миром, но остаётся понятной и близкой даже самым маленьким слушателям.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тоже продолжают жить: испытание, путешествие, выбор и победа добра остаются интересными. Старые образы получают новое оформление, но смысл у них всё тот 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легко переходят в мультфильмы, фильмы и книги. Дети узнают волшебника, дракона или чудо-помощника даже в новых историях.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живёт рядом с нами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сказки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запоминаются не только яркие герои, но и хорошие правила. Сказка напоминает о честности, доброте, смелости и умении дружить.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мысли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без скучных нравоучений. Приключение, чудо и смешные моменты помогают понять главное: хорошие поступки делают жизнь лучше и светлее.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Тихий, но важный урок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кажется выдумкой, но её намёк очень серьёзен. Она учит отличать добро от зла, ценить дружбу, уважать труд и смело проходить испытания.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заканчивается, а смысл остаётся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2026-05-24T02:52:42Z</dcterms:created>
  <dcterms:modified xsi:type="dcterms:W3CDTF">2026-05-24T02:52:42Z</dcterms:modified>
</cp:coreProperties>
</file>